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1" r:id="rId3"/>
    <p:sldId id="294" r:id="rId4"/>
    <p:sldId id="308" r:id="rId5"/>
    <p:sldId id="309" r:id="rId6"/>
    <p:sldId id="310" r:id="rId7"/>
    <p:sldId id="258" r:id="rId8"/>
    <p:sldId id="292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87"/>
    <a:srgbClr val="5E6C40"/>
    <a:srgbClr val="EEF8F3"/>
    <a:srgbClr val="F3FAF6"/>
    <a:srgbClr val="FFFAEF"/>
    <a:srgbClr val="FFF9E8"/>
    <a:srgbClr val="FFF3D6"/>
    <a:srgbClr val="F9F4EC"/>
    <a:srgbClr val="E4F3EA"/>
    <a:srgbClr val="FFF3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6D626F-19D1-8B40-BBAA-EA81FD102BD5}" v="19" dt="2026-07-09T11:18:24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813" autoAdjust="0"/>
    <p:restoredTop sz="94683"/>
  </p:normalViewPr>
  <p:slideViewPr>
    <p:cSldViewPr snapToGrid="0">
      <p:cViewPr varScale="1">
        <p:scale>
          <a:sx n="48" d="100"/>
          <a:sy n="48" d="100"/>
        </p:scale>
        <p:origin x="208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8220AC-B2E8-57A4-F0CA-73F33AFB0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F5D54CD-4080-F35B-7FFD-298FBA7C0E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9095533F-32A5-C00A-E42C-3EA21A3CEE48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998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79DEB56-65B4-0868-BFF1-CAED12962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r="5978"/>
          <a:stretch/>
        </p:blipFill>
        <p:spPr>
          <a:xfrm>
            <a:off x="0" y="-353961"/>
            <a:ext cx="12192000" cy="778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48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5FA46-74C8-43CD-F520-20D9AC14A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7E255E2D-4C90-0A00-DFC5-DC880B372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/>
        </p:blipFill>
        <p:spPr>
          <a:xfrm>
            <a:off x="0" y="0"/>
            <a:ext cx="12187532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EAB7CEC6-CD11-86BA-2351-FC10619B3433}"/>
              </a:ext>
            </a:extLst>
          </p:cNvPr>
          <p:cNvSpPr txBox="1"/>
          <p:nvPr/>
        </p:nvSpPr>
        <p:spPr>
          <a:xfrm>
            <a:off x="1154053" y="5014452"/>
            <a:ext cx="98838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Fredoka" pitchFamily="2" charset="-79"/>
                <a:cs typeface="Fredoka" pitchFamily="2" charset="-79"/>
              </a:rPr>
              <a:t>Bibelen er skrevet af mennesker og kommer fra Guds hjerte.</a:t>
            </a:r>
          </a:p>
        </p:txBody>
      </p:sp>
    </p:spTree>
    <p:extLst>
      <p:ext uri="{BB962C8B-B14F-4D97-AF65-F5344CB8AC3E}">
        <p14:creationId xmlns:p14="http://schemas.microsoft.com/office/powerpoint/2010/main" val="182895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A79E6E4-6C39-19F1-E0F4-2E9B9F3B7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8" b="3470"/>
          <a:stretch>
            <a:fillRect/>
          </a:stretch>
        </p:blipFill>
        <p:spPr>
          <a:xfrm>
            <a:off x="66316" y="1"/>
            <a:ext cx="12059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32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24C0E81-7C24-419E-24AB-A24D986FA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9"/>
          <a:stretch>
            <a:fillRect/>
          </a:stretch>
        </p:blipFill>
        <p:spPr>
          <a:xfrm>
            <a:off x="0" y="0"/>
            <a:ext cx="6535271" cy="404347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ED9C3B7D-35B3-B9CD-D1E0-A4985CF69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22" r="6980"/>
          <a:stretch>
            <a:fillRect/>
          </a:stretch>
        </p:blipFill>
        <p:spPr>
          <a:xfrm>
            <a:off x="6320118" y="2888237"/>
            <a:ext cx="5871882" cy="375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42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F4BE0-F3DD-5A72-C7DB-0B9325A4A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EAF1AA40-422A-9F97-DFFF-C4B7AFBE7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/>
        </p:blipFill>
        <p:spPr>
          <a:xfrm>
            <a:off x="0" y="0"/>
            <a:ext cx="12187532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19C839E-EF62-3637-F54C-6F31C997A42A}"/>
              </a:ext>
            </a:extLst>
          </p:cNvPr>
          <p:cNvSpPr txBox="1"/>
          <p:nvPr/>
        </p:nvSpPr>
        <p:spPr>
          <a:xfrm>
            <a:off x="1154053" y="5014452"/>
            <a:ext cx="98838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Fredoka" pitchFamily="2" charset="-79"/>
                <a:cs typeface="Fredoka" pitchFamily="2" charset="-79"/>
              </a:rPr>
              <a:t>Bibelen er skrevet af mennesker og kommer fra Guds hjerte.</a:t>
            </a:r>
          </a:p>
        </p:txBody>
      </p:sp>
    </p:spTree>
    <p:extLst>
      <p:ext uri="{BB962C8B-B14F-4D97-AF65-F5344CB8AC3E}">
        <p14:creationId xmlns:p14="http://schemas.microsoft.com/office/powerpoint/2010/main" val="228066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B51D74C-1223-37BA-B60C-EFD548CCE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158EBE2-AA7C-5BB8-D00B-80E639B7CDE4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39867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6EDAE-B97F-4A3A-1B48-ACF0EF0D3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EDC9EF4C-A59B-577E-5834-B7392D58E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/>
        </p:blipFill>
        <p:spPr>
          <a:xfrm>
            <a:off x="0" y="0"/>
            <a:ext cx="12187532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04F04B9-C251-0E77-4CF4-C816916F1B6A}"/>
              </a:ext>
            </a:extLst>
          </p:cNvPr>
          <p:cNvSpPr txBox="1"/>
          <p:nvPr/>
        </p:nvSpPr>
        <p:spPr>
          <a:xfrm>
            <a:off x="1154053" y="5014452"/>
            <a:ext cx="98838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Fredoka" pitchFamily="2" charset="-79"/>
                <a:cs typeface="Fredoka" pitchFamily="2" charset="-79"/>
              </a:rPr>
              <a:t>Bibelen er skrevet af mennesker og kommer fra Guds hjerte.</a:t>
            </a:r>
          </a:p>
        </p:txBody>
      </p:sp>
    </p:spTree>
    <p:extLst>
      <p:ext uri="{BB962C8B-B14F-4D97-AF65-F5344CB8AC3E}">
        <p14:creationId xmlns:p14="http://schemas.microsoft.com/office/powerpoint/2010/main" val="922811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42</Words>
  <Application>Microsoft Macintosh PowerPoint</Application>
  <PresentationFormat>Widescreen</PresentationFormat>
  <Paragraphs>5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9</cp:revision>
  <dcterms:created xsi:type="dcterms:W3CDTF">2026-04-10T14:43:53Z</dcterms:created>
  <dcterms:modified xsi:type="dcterms:W3CDTF">2026-09-29T09:47:33Z</dcterms:modified>
</cp:coreProperties>
</file>