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303" r:id="rId3"/>
    <p:sldId id="298" r:id="rId4"/>
    <p:sldId id="299" r:id="rId5"/>
    <p:sldId id="257" r:id="rId6"/>
    <p:sldId id="308" r:id="rId7"/>
    <p:sldId id="309" r:id="rId8"/>
    <p:sldId id="301" r:id="rId9"/>
    <p:sldId id="295" r:id="rId10"/>
    <p:sldId id="310" r:id="rId11"/>
    <p:sldId id="306" r:id="rId12"/>
    <p:sldId id="296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87"/>
    <a:srgbClr val="5E6C40"/>
    <a:srgbClr val="EEF8F3"/>
    <a:srgbClr val="F3FAF6"/>
    <a:srgbClr val="FFFAEF"/>
    <a:srgbClr val="FFF9E8"/>
    <a:srgbClr val="FFF3D6"/>
    <a:srgbClr val="F9F4EC"/>
    <a:srgbClr val="E4F3EA"/>
    <a:srgbClr val="FFF3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6D626F-19D1-8B40-BBAA-EA81FD102BD5}" v="19" dt="2026-07-09T11:18:24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246" autoAdjust="0"/>
    <p:restoredTop sz="94683"/>
  </p:normalViewPr>
  <p:slideViewPr>
    <p:cSldViewPr snapToGrid="0">
      <p:cViewPr varScale="1">
        <p:scale>
          <a:sx n="45" d="100"/>
          <a:sy n="45" d="100"/>
        </p:scale>
        <p:origin x="192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A7582D-EA37-70C1-6C4E-7BCD14307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E715CDD-BC3A-61F6-FCBE-BC405AC2E9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2D1AF45-2B5B-7818-A528-3EFF7448DDFC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791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DF8823-EFB7-E76A-B106-AFF8C3F60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F569AEB-D532-A72F-4A74-C67C02BA5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/>
        </p:blipFill>
        <p:spPr>
          <a:xfrm>
            <a:off x="602849" y="481853"/>
            <a:ext cx="5588199" cy="3570194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47CE8989-42D4-97D9-9455-C4B12A9A33D4}"/>
              </a:ext>
            </a:extLst>
          </p:cNvPr>
          <p:cNvSpPr txBox="1"/>
          <p:nvPr/>
        </p:nvSpPr>
        <p:spPr>
          <a:xfrm>
            <a:off x="1523297" y="4877026"/>
            <a:ext cx="91454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600">
                <a:solidFill>
                  <a:srgbClr val="1E3666"/>
                </a:solidFill>
                <a:latin typeface="Fredoka" pitchFamily="2" charset="-79"/>
                <a:cs typeface="Fredoka" pitchFamily="2" charset="-79"/>
              </a:rPr>
              <a:t>Historier og faktabøger</a:t>
            </a:r>
            <a:endParaRPr lang="da-DK" sz="6600" dirty="0">
              <a:solidFill>
                <a:srgbClr val="1E3666"/>
              </a:solidFill>
              <a:latin typeface="Fredoka" pitchFamily="2" charset="-79"/>
              <a:cs typeface="Fredoka" pitchFamily="2" charset="-79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AF2B3E3-1509-0F1A-6116-71CDF788D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097" y="512711"/>
            <a:ext cx="6807903" cy="353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30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79DEB56-65B4-0868-BFF1-CAED12962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" b="2084"/>
          <a:stretch/>
        </p:blipFill>
        <p:spPr>
          <a:xfrm>
            <a:off x="2279150" y="0"/>
            <a:ext cx="7633700" cy="487702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095C042B-E9E8-E8C8-AE84-B04F531F2459}"/>
              </a:ext>
            </a:extLst>
          </p:cNvPr>
          <p:cNvSpPr txBox="1"/>
          <p:nvPr/>
        </p:nvSpPr>
        <p:spPr>
          <a:xfrm>
            <a:off x="3248164" y="4877026"/>
            <a:ext cx="59105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600" dirty="0">
                <a:solidFill>
                  <a:srgbClr val="5E6C40"/>
                </a:solidFill>
                <a:latin typeface="Fredoka" pitchFamily="2" charset="-79"/>
                <a:cs typeface="Fredoka" pitchFamily="2" charset="-79"/>
              </a:rPr>
              <a:t>Digte og sange</a:t>
            </a:r>
          </a:p>
        </p:txBody>
      </p:sp>
    </p:spTree>
    <p:extLst>
      <p:ext uri="{BB962C8B-B14F-4D97-AF65-F5344CB8AC3E}">
        <p14:creationId xmlns:p14="http://schemas.microsoft.com/office/powerpoint/2010/main" val="2725976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AA0471-47C4-81B2-8F7C-F4298853C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7692D07-45A2-EE31-E8EF-CCB8B5908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" b="2084"/>
          <a:stretch/>
        </p:blipFill>
        <p:spPr>
          <a:xfrm>
            <a:off x="2279149" y="450904"/>
            <a:ext cx="7633700" cy="487702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8A614AFA-8B9B-48B8-C44C-C6D1CD9B7B53}"/>
              </a:ext>
            </a:extLst>
          </p:cNvPr>
          <p:cNvSpPr txBox="1"/>
          <p:nvPr/>
        </p:nvSpPr>
        <p:spPr>
          <a:xfrm>
            <a:off x="4752764" y="4877026"/>
            <a:ext cx="26864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600" dirty="0">
                <a:solidFill>
                  <a:srgbClr val="5A3B2D"/>
                </a:solidFill>
                <a:latin typeface="Fredoka" pitchFamily="2" charset="-79"/>
                <a:cs typeface="Fredoka" pitchFamily="2" charset="-79"/>
              </a:rPr>
              <a:t>Breve</a:t>
            </a:r>
          </a:p>
        </p:txBody>
      </p:sp>
    </p:spTree>
    <p:extLst>
      <p:ext uri="{BB962C8B-B14F-4D97-AF65-F5344CB8AC3E}">
        <p14:creationId xmlns:p14="http://schemas.microsoft.com/office/powerpoint/2010/main" val="116322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CAE9B06-703A-2336-3727-440730A95C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67" b="3874"/>
          <a:stretch>
            <a:fillRect/>
          </a:stretch>
        </p:blipFill>
        <p:spPr>
          <a:xfrm>
            <a:off x="-322986" y="2096704"/>
            <a:ext cx="12837971" cy="266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98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4A79E6E4-6C39-19F1-E0F4-2E9B9F3B7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8" b="3470"/>
          <a:stretch>
            <a:fillRect/>
          </a:stretch>
        </p:blipFill>
        <p:spPr>
          <a:xfrm>
            <a:off x="66316" y="1"/>
            <a:ext cx="12059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3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ED9C3B7D-35B3-B9CD-D1E0-A4985CF690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22" r="6980"/>
          <a:stretch>
            <a:fillRect/>
          </a:stretch>
        </p:blipFill>
        <p:spPr>
          <a:xfrm>
            <a:off x="1166355" y="0"/>
            <a:ext cx="107198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42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C0F24-F02F-D5D5-DB69-89B0C0581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E9CC25D-2AB1-D3AF-1F0B-823C26749F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07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DE3823-6FF0-B008-420D-BFE649177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0F98D9B-14C2-B3AF-3126-278A1F5D57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8DA4E36-99BA-8683-5857-3E288A805EE4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972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E931F6-840B-AAF9-54AE-1195D4F01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A1AB7CA-87EA-948E-C171-0F0CE9FE8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/>
        </p:blipFill>
        <p:spPr>
          <a:xfrm>
            <a:off x="304801" y="46243"/>
            <a:ext cx="3579684" cy="228699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8C3F68A-0FF0-636C-075A-FF3E548344B5}"/>
              </a:ext>
            </a:extLst>
          </p:cNvPr>
          <p:cNvSpPr txBox="1"/>
          <p:nvPr/>
        </p:nvSpPr>
        <p:spPr>
          <a:xfrm>
            <a:off x="1234880" y="2550497"/>
            <a:ext cx="5656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>
                <a:solidFill>
                  <a:srgbClr val="1E3666"/>
                </a:solidFill>
                <a:latin typeface="Fredoka" pitchFamily="2" charset="-79"/>
                <a:cs typeface="Fredoka" pitchFamily="2" charset="-79"/>
              </a:rPr>
              <a:t>Historier og </a:t>
            </a:r>
            <a:r>
              <a:rPr lang="da-DK" sz="4000" dirty="0" err="1">
                <a:solidFill>
                  <a:srgbClr val="1E3666"/>
                </a:solidFill>
                <a:latin typeface="Fredoka" pitchFamily="2" charset="-79"/>
                <a:cs typeface="Fredoka" pitchFamily="2" charset="-79"/>
              </a:rPr>
              <a:t>faktabøger</a:t>
            </a:r>
            <a:endParaRPr lang="da-DK" sz="4000" dirty="0">
              <a:solidFill>
                <a:srgbClr val="1E3666"/>
              </a:solidFill>
              <a:latin typeface="Fredoka" pitchFamily="2" charset="-79"/>
              <a:cs typeface="Fredoka" pitchFamily="2" charset="-79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2CF92C2-A0A4-EAA6-17C8-07CAA3A81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485" y="317254"/>
            <a:ext cx="3877733" cy="2015981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C08709B6-3028-28B5-D438-BF14B673F1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" b="2084"/>
          <a:stretch/>
        </p:blipFill>
        <p:spPr>
          <a:xfrm>
            <a:off x="7762218" y="3429000"/>
            <a:ext cx="3021533" cy="19304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FF3A229F-5CF8-25BC-688D-0A2936019ABA}"/>
              </a:ext>
            </a:extLst>
          </p:cNvPr>
          <p:cNvSpPr txBox="1"/>
          <p:nvPr/>
        </p:nvSpPr>
        <p:spPr>
          <a:xfrm>
            <a:off x="7352516" y="5677429"/>
            <a:ext cx="38409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000" dirty="0">
                <a:solidFill>
                  <a:srgbClr val="5E6C40"/>
                </a:solidFill>
                <a:latin typeface="Fredoka" pitchFamily="2" charset="-79"/>
                <a:cs typeface="Fredoka" pitchFamily="2" charset="-79"/>
              </a:rPr>
              <a:t>Digte og sange</a:t>
            </a:r>
          </a:p>
        </p:txBody>
      </p:sp>
    </p:spTree>
    <p:extLst>
      <p:ext uri="{BB962C8B-B14F-4D97-AF65-F5344CB8AC3E}">
        <p14:creationId xmlns:p14="http://schemas.microsoft.com/office/powerpoint/2010/main" val="2784065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F74F3C-BA84-B2FD-DC95-785414A70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1706673-3FFB-B534-AD5B-7E84DAD48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" b="2084"/>
          <a:stretch/>
        </p:blipFill>
        <p:spPr>
          <a:xfrm>
            <a:off x="2279149" y="450904"/>
            <a:ext cx="7633700" cy="4877026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C2FC0462-B036-7BFA-B374-695D855ABF65}"/>
              </a:ext>
            </a:extLst>
          </p:cNvPr>
          <p:cNvSpPr txBox="1"/>
          <p:nvPr/>
        </p:nvSpPr>
        <p:spPr>
          <a:xfrm>
            <a:off x="4752764" y="4877026"/>
            <a:ext cx="26864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600" dirty="0">
                <a:solidFill>
                  <a:srgbClr val="5A3B2D"/>
                </a:solidFill>
                <a:latin typeface="Fredoka" pitchFamily="2" charset="-79"/>
                <a:cs typeface="Fredoka" pitchFamily="2" charset="-79"/>
              </a:rPr>
              <a:t>Breve</a:t>
            </a:r>
          </a:p>
        </p:txBody>
      </p:sp>
    </p:spTree>
    <p:extLst>
      <p:ext uri="{BB962C8B-B14F-4D97-AF65-F5344CB8AC3E}">
        <p14:creationId xmlns:p14="http://schemas.microsoft.com/office/powerpoint/2010/main" val="3229820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8220AC-B2E8-57A4-F0CA-73F33AFB0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F5D54CD-4080-F35B-7FFD-298FBA7C0E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9095533F-32A5-C00A-E42C-3EA21A3CEE48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998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26</Words>
  <Application>Microsoft Macintosh PowerPoint</Application>
  <PresentationFormat>Widescreen</PresentationFormat>
  <Paragraphs>9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10</cp:revision>
  <dcterms:created xsi:type="dcterms:W3CDTF">2026-04-10T14:43:53Z</dcterms:created>
  <dcterms:modified xsi:type="dcterms:W3CDTF">2026-09-29T20:05:16Z</dcterms:modified>
</cp:coreProperties>
</file>