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7" r:id="rId2"/>
    <p:sldId id="301" r:id="rId3"/>
    <p:sldId id="302" r:id="rId4"/>
  </p:sldIdLst>
  <p:sldSz cx="12192000" cy="6858000"/>
  <p:notesSz cx="6858000" cy="9144000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3EB"/>
    <a:srgbClr val="EEF1F7"/>
    <a:srgbClr val="E8F8F5"/>
    <a:srgbClr val="E6F7FC"/>
    <a:srgbClr val="009FD2"/>
    <a:srgbClr val="F7EEE7"/>
    <a:srgbClr val="FFD8C7"/>
    <a:srgbClr val="D4DCEB"/>
    <a:srgbClr val="B8F0E8"/>
    <a:srgbClr val="B7E8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5562197-FA3B-4BF9-AC0D-82D69800180A}" v="47" dt="2026-06-04T12:19:18.75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4630"/>
  </p:normalViewPr>
  <p:slideViewPr>
    <p:cSldViewPr snapToGrid="0">
      <p:cViewPr varScale="1">
        <p:scale>
          <a:sx n="87" d="100"/>
          <a:sy n="87" d="100"/>
        </p:scale>
        <p:origin x="84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athrine Jul Chercka" userId="3e9e5c3fcf753ca4" providerId="LiveId" clId="{EDEB9F43-C0FC-4C23-A4B9-2638D94194A5}"/>
    <pc:docChg chg="undo custSel addSld delSld modSld sldOrd">
      <pc:chgData name="Kathrine Jul Chercka" userId="3e9e5c3fcf753ca4" providerId="LiveId" clId="{EDEB9F43-C0FC-4C23-A4B9-2638D94194A5}" dt="2026-06-11T16:16:09.572" v="378" actId="47"/>
      <pc:docMkLst>
        <pc:docMk/>
      </pc:docMkLst>
      <pc:sldChg chg="del">
        <pc:chgData name="Kathrine Jul Chercka" userId="3e9e5c3fcf753ca4" providerId="LiveId" clId="{EDEB9F43-C0FC-4C23-A4B9-2638D94194A5}" dt="2026-06-11T16:16:08.612" v="377" actId="47"/>
        <pc:sldMkLst>
          <pc:docMk/>
          <pc:sldMk cId="239867867" sldId="258"/>
        </pc:sldMkLst>
      </pc:sldChg>
      <pc:sldChg chg="ord">
        <pc:chgData name="Kathrine Jul Chercka" userId="3e9e5c3fcf753ca4" providerId="LiveId" clId="{EDEB9F43-C0FC-4C23-A4B9-2638D94194A5}" dt="2026-06-02T13:24:18.169" v="1"/>
        <pc:sldMkLst>
          <pc:docMk/>
          <pc:sldMk cId="3378791390" sldId="277"/>
        </pc:sldMkLst>
      </pc:sldChg>
      <pc:sldChg chg="del ord">
        <pc:chgData name="Kathrine Jul Chercka" userId="3e9e5c3fcf753ca4" providerId="LiveId" clId="{EDEB9F43-C0FC-4C23-A4B9-2638D94194A5}" dt="2026-06-11T16:16:09.572" v="378" actId="47"/>
        <pc:sldMkLst>
          <pc:docMk/>
          <pc:sldMk cId="3468355175" sldId="288"/>
        </pc:sldMkLst>
      </pc:sldChg>
      <pc:sldChg chg="addSp modSp new del mod ord">
        <pc:chgData name="Kathrine Jul Chercka" userId="3e9e5c3fcf753ca4" providerId="LiveId" clId="{EDEB9F43-C0FC-4C23-A4B9-2638D94194A5}" dt="2026-06-11T16:16:04.203" v="369" actId="47"/>
        <pc:sldMkLst>
          <pc:docMk/>
          <pc:sldMk cId="883848159" sldId="291"/>
        </pc:sldMkLst>
      </pc:sldChg>
      <pc:sldChg chg="addSp delSp modSp add del mod">
        <pc:chgData name="Kathrine Jul Chercka" userId="3e9e5c3fcf753ca4" providerId="LiveId" clId="{EDEB9F43-C0FC-4C23-A4B9-2638D94194A5}" dt="2026-06-11T16:16:04.667" v="370" actId="47"/>
        <pc:sldMkLst>
          <pc:docMk/>
          <pc:sldMk cId="3644389745" sldId="292"/>
        </pc:sldMkLst>
      </pc:sldChg>
      <pc:sldChg chg="add del ord">
        <pc:chgData name="Kathrine Jul Chercka" userId="3e9e5c3fcf753ca4" providerId="LiveId" clId="{EDEB9F43-C0FC-4C23-A4B9-2638D94194A5}" dt="2026-06-11T16:16:05.150" v="371" actId="47"/>
        <pc:sldMkLst>
          <pc:docMk/>
          <pc:sldMk cId="2194972592" sldId="295"/>
        </pc:sldMkLst>
      </pc:sldChg>
      <pc:sldChg chg="add del ord">
        <pc:chgData name="Kathrine Jul Chercka" userId="3e9e5c3fcf753ca4" providerId="LiveId" clId="{EDEB9F43-C0FC-4C23-A4B9-2638D94194A5}" dt="2026-06-11T16:16:05.919" v="373" actId="47"/>
        <pc:sldMkLst>
          <pc:docMk/>
          <pc:sldMk cId="3797998111" sldId="296"/>
        </pc:sldMkLst>
      </pc:sldChg>
      <pc:sldChg chg="add del ord">
        <pc:chgData name="Kathrine Jul Chercka" userId="3e9e5c3fcf753ca4" providerId="LiveId" clId="{EDEB9F43-C0FC-4C23-A4B9-2638D94194A5}" dt="2026-06-11T16:16:06.638" v="375" actId="47"/>
        <pc:sldMkLst>
          <pc:docMk/>
          <pc:sldMk cId="3978751288" sldId="297"/>
        </pc:sldMkLst>
      </pc:sldChg>
      <pc:sldChg chg="modSp add del mod ord">
        <pc:chgData name="Kathrine Jul Chercka" userId="3e9e5c3fcf753ca4" providerId="LiveId" clId="{EDEB9F43-C0FC-4C23-A4B9-2638D94194A5}" dt="2026-06-11T16:16:05.450" v="372" actId="47"/>
        <pc:sldMkLst>
          <pc:docMk/>
          <pc:sldMk cId="4031871796" sldId="301"/>
        </pc:sldMkLst>
      </pc:sldChg>
      <pc:sldChg chg="modSp add del mod ord setBg">
        <pc:chgData name="Kathrine Jul Chercka" userId="3e9e5c3fcf753ca4" providerId="LiveId" clId="{EDEB9F43-C0FC-4C23-A4B9-2638D94194A5}" dt="2026-06-11T16:16:06.216" v="374" actId="47"/>
        <pc:sldMkLst>
          <pc:docMk/>
          <pc:sldMk cId="4153817207" sldId="302"/>
        </pc:sldMkLst>
      </pc:sldChg>
      <pc:sldChg chg="addSp modSp add del mod ord">
        <pc:chgData name="Kathrine Jul Chercka" userId="3e9e5c3fcf753ca4" providerId="LiveId" clId="{EDEB9F43-C0FC-4C23-A4B9-2638D94194A5}" dt="2026-06-11T16:16:07.204" v="376" actId="47"/>
        <pc:sldMkLst>
          <pc:docMk/>
          <pc:sldMk cId="261861094" sldId="303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F15542F-C62E-F016-E6B8-B843B41BC83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id="{9914E840-FCDD-91F4-B042-F105EDA01E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918085C1-D7F3-64EA-B6D3-91AD039E3B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4F20D6-AC3C-3946-A025-C420493A8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3B1C2F3A-B5BB-8095-B40E-E14FCA0748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46826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DDCB896-5C7D-5121-A3E6-2457411D0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2B87C4C7-9087-51D8-C4C7-B70AC852F2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8E83347A-0122-3D0E-B394-E05D5DCD4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2C2B44A3-D057-6A2D-4C6F-26A6A57C5F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40150F6-A744-A70A-EB3F-1E558A5DC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411751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7D7D713-946F-5A82-999F-69C6E71796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FA59DC3-197D-066A-A776-31FB4AB214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4CC5D101-2F3B-B523-6A7C-1B8CEC35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8ADEA517-02A1-9747-A6DB-06EE0236D1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535DD0A5-3CA9-FD9E-C1DD-9DE0A3A7B1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950353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5A0929D-95F1-6B80-AFA7-190D35B17C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DF6CDB5-DEF5-F41A-A43C-6577EF1A88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FFD488EE-3F9B-A389-3C30-04664D214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FD947FF2-79F6-645E-B8D7-FB5D2EA4A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5718677-BBA8-66A1-4B2E-88C399F0BB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63CC90D-D6F9-A65A-E6DD-5CFBB65167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115028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AAD68B4-DA39-23C8-8E3C-31DFEEE720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42E725DB-2490-61BF-E727-998558C9F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id="{38EFA765-2788-CFCC-3804-C2BA991303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id="{6D7210CF-2388-7F8E-ED6E-4D0789C883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id="{23332438-4F6B-1445-6CFF-4FB5AE6353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id="{886973DE-3C21-977A-7901-4F05DEE7F1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id="{CD6CCB07-5932-27FA-9D3A-D095729B4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id="{3560A746-D5E7-B48F-3596-E4D695833A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7400870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C2AB8-C92F-54C1-2DF6-4FBE9AB9C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id="{2144260D-856D-BEF0-3523-F81B28D38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id="{27B5EA5D-894D-E91B-C1F0-56FF5B4EC3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id="{64F60CD3-63AA-83C8-6CBE-0311D8FC97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57637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id="{1E6B1711-0F5C-74B3-F9F9-CB25EF4063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id="{0C7C044D-1827-2FD6-B4AA-E461CDE2D3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id="{AC958407-EC1B-B3E9-E8FD-65D95D5565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4096549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4024EBDB-5964-3E80-9F0A-587103016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id="{681446D7-47B7-1353-EEAD-1B981E44DD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98AEF60B-C700-BC16-D4D6-8E06EFC72F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B6C5F9D8-E3D5-B540-F89F-6A141AD2B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0F509046-6947-21A2-6380-1730B02225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3B8A5E5D-D74F-BCBE-B15B-24F22B1C0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912285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5731CCC-596C-327D-B7B3-92452A373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id="{A01C304C-5D50-B7DC-C263-E48B0702E4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id="{8A61C626-50D0-DF0A-3A11-215CBA8E6A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id="{EAA29BA8-631A-58BD-F682-513ABB0222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id="{E2369556-B7A5-2098-4D3C-1EAA3B800B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id="{F66EED91-DF6E-5EC4-242A-3BEBF0E5EA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547573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BFFC67E-AAF9-3DD3-5F6C-99259BA44C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A5A45895-7DF0-5348-3AA6-0E92264BF2C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F44754BE-4419-1458-C3B3-0AE27A189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DA51FD27-98E9-FCE4-8B50-2D7FA77CF6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AC6D7B4-ED55-D21D-5461-63524B97A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646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id="{755C5FA3-C96C-1358-F1ED-3AE8BDF0757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id="{4E5B27C5-A0D4-E2B9-F9B9-77860D4CA36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CAE7E543-AC26-AB54-84F4-A863D86EFE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FB38B95E-4A37-457B-CB0D-353E3F0F1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8E5CF6DA-59B4-B6B1-DFCE-B163B9217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04893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id="{9FD309F6-9D61-695C-3517-41723E581B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id="{C9636E57-A01A-9487-0087-172257C995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id="{B42965EF-61BB-69F2-DCA0-5C2DF89CFD1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5F925D6-D472-4C41-B61A-E30896271AE4}" type="datetimeFigureOut">
              <a:rPr lang="da-DK" smtClean="0"/>
              <a:t>29.09.2026</a:t>
            </a:fld>
            <a:endParaRPr lang="da-DK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id="{CDB0B880-58F3-2D31-5A81-F96A49EB82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id="{BC56E15F-A578-91BD-4565-ECE8F8EC05A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077633-ED62-430B-B769-937BF4E2236B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284017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5A7582D-EA37-70C1-6C4E-7BCD143076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BE715CDD-BC3A-61F6-FCBE-BC405AC2E9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2D1AF45-2B5B-7818-A528-3EFF7448DDFC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7913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E37A3C-18C9-9FCD-AB96-369DEE82C9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lede 5">
            <a:extLst>
              <a:ext uri="{FF2B5EF4-FFF2-40B4-BE49-F238E27FC236}">
                <a16:creationId xmlns:a16="http://schemas.microsoft.com/office/drawing/2014/main" id="{18867612-381A-7C8E-83B4-1182752886F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08" b="3059"/>
          <a:stretch>
            <a:fillRect/>
          </a:stretch>
        </p:blipFill>
        <p:spPr>
          <a:xfrm>
            <a:off x="2611289" y="558338"/>
            <a:ext cx="6969420" cy="4420216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CDE29A31-8F8F-DA1A-04CF-AF6B910C70D5}"/>
              </a:ext>
            </a:extLst>
          </p:cNvPr>
          <p:cNvSpPr txBox="1"/>
          <p:nvPr/>
        </p:nvSpPr>
        <p:spPr>
          <a:xfrm>
            <a:off x="4786387" y="4986902"/>
            <a:ext cx="261922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2800" dirty="0">
                <a:solidFill>
                  <a:srgbClr val="513629"/>
                </a:solidFill>
                <a:latin typeface="Fredoka" pitchFamily="2" charset="-79"/>
                <a:cs typeface="Fredoka" pitchFamily="2" charset="-79"/>
              </a:rPr>
              <a:t>Digte og sange</a:t>
            </a:r>
            <a:endParaRPr lang="da-DK" sz="2800" dirty="0">
              <a:solidFill>
                <a:srgbClr val="51362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18717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8F87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C8133C2-1831-4FE2-E6EF-E0258DA4B4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0FCF68B7-B52C-8775-77B5-533C7314D92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82747" y="294100"/>
            <a:ext cx="7026505" cy="4971583"/>
          </a:xfrm>
          <a:prstGeom prst="rect">
            <a:avLst/>
          </a:prstGeom>
        </p:spPr>
      </p:pic>
      <p:sp>
        <p:nvSpPr>
          <p:cNvPr id="8" name="Tekstfelt 7">
            <a:extLst>
              <a:ext uri="{FF2B5EF4-FFF2-40B4-BE49-F238E27FC236}">
                <a16:creationId xmlns:a16="http://schemas.microsoft.com/office/drawing/2014/main" id="{7CFC7FFE-6A0A-9479-518C-E7D3B573B7E4}"/>
              </a:ext>
            </a:extLst>
          </p:cNvPr>
          <p:cNvSpPr txBox="1"/>
          <p:nvPr/>
        </p:nvSpPr>
        <p:spPr>
          <a:xfrm>
            <a:off x="2762051" y="5339255"/>
            <a:ext cx="702650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a-DK" sz="5400" i="0" u="none" strike="noStrike" baseline="0" dirty="0">
                <a:solidFill>
                  <a:schemeClr val="bg1"/>
                </a:solidFill>
                <a:latin typeface="Fredoka" pitchFamily="2" charset="-79"/>
              </a:rPr>
              <a:t>Bibelen er et bibliotek</a:t>
            </a:r>
            <a:endParaRPr lang="da-DK" sz="5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095117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501</TotalTime>
  <Words>11</Words>
  <Application>Microsoft Macintosh PowerPoint</Application>
  <PresentationFormat>Widescreen</PresentationFormat>
  <Paragraphs>3</Paragraphs>
  <Slides>3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4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Fredoka</vt:lpstr>
      <vt:lpstr>Office-tema</vt:lpstr>
      <vt:lpstr>PowerPoint-præsentation</vt:lpstr>
      <vt:lpstr>PowerPoint-præsentation</vt:lpstr>
      <vt:lpstr>PowerPoint-præsentation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Kathrine Jul Chercka</dc:creator>
  <cp:lastModifiedBy>Kathrine Jul Chercka</cp:lastModifiedBy>
  <cp:revision>6</cp:revision>
  <dcterms:created xsi:type="dcterms:W3CDTF">2026-04-10T14:43:53Z</dcterms:created>
  <dcterms:modified xsi:type="dcterms:W3CDTF">2026-09-29T20:01:22Z</dcterms:modified>
</cp:coreProperties>
</file>