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92" r:id="rId3"/>
    <p:sldId id="295" r:id="rId4"/>
    <p:sldId id="302" r:id="rId5"/>
    <p:sldId id="296" r:id="rId6"/>
    <p:sldId id="301" r:id="rId7"/>
    <p:sldId id="297" r:id="rId8"/>
    <p:sldId id="303" r:id="rId9"/>
    <p:sldId id="258" r:id="rId10"/>
    <p:sldId id="288" r:id="rId11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EB"/>
    <a:srgbClr val="EEF1F7"/>
    <a:srgbClr val="E8F8F5"/>
    <a:srgbClr val="E6F7FC"/>
    <a:srgbClr val="009FD2"/>
    <a:srgbClr val="F7EEE7"/>
    <a:srgbClr val="FFD8C7"/>
    <a:srgbClr val="D4DCEB"/>
    <a:srgbClr val="B8F0E8"/>
    <a:srgbClr val="B7E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62197-FA3B-4BF9-AC0D-82D69800180A}" v="47" dt="2026-06-04T12:19:18.7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760" autoAdjust="0"/>
    <p:restoredTop sz="94683"/>
  </p:normalViewPr>
  <p:slideViewPr>
    <p:cSldViewPr snapToGrid="0">
      <p:cViewPr varScale="1">
        <p:scale>
          <a:sx n="72" d="100"/>
          <a:sy n="72" d="100"/>
        </p:scale>
        <p:origin x="216" y="4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ine Jul Chercka" userId="3e9e5c3fcf753ca4" providerId="LiveId" clId="{EDEB9F43-C0FC-4C23-A4B9-2638D94194A5}"/>
    <pc:docChg chg="undo custSel addSld delSld modSld sldOrd">
      <pc:chgData name="Kathrine Jul Chercka" userId="3e9e5c3fcf753ca4" providerId="LiveId" clId="{EDEB9F43-C0FC-4C23-A4B9-2638D94194A5}" dt="2026-06-02T14:47:02.577" v="368" actId="1076"/>
      <pc:docMkLst>
        <pc:docMk/>
      </pc:docMkLst>
      <pc:sldChg chg="ord">
        <pc:chgData name="Kathrine Jul Chercka" userId="3e9e5c3fcf753ca4" providerId="LiveId" clId="{EDEB9F43-C0FC-4C23-A4B9-2638D94194A5}" dt="2026-06-02T13:24:18.169" v="1"/>
        <pc:sldMkLst>
          <pc:docMk/>
          <pc:sldMk cId="3378791390" sldId="277"/>
        </pc:sldMkLst>
      </pc:sldChg>
      <pc:sldChg chg="ord">
        <pc:chgData name="Kathrine Jul Chercka" userId="3e9e5c3fcf753ca4" providerId="LiveId" clId="{EDEB9F43-C0FC-4C23-A4B9-2638D94194A5}" dt="2026-06-02T13:45:24.966" v="37"/>
        <pc:sldMkLst>
          <pc:docMk/>
          <pc:sldMk cId="3468355175" sldId="288"/>
        </pc:sldMkLst>
      </pc:sldChg>
      <pc:sldChg chg="addSp modSp new mod ord">
        <pc:chgData name="Kathrine Jul Chercka" userId="3e9e5c3fcf753ca4" providerId="LiveId" clId="{EDEB9F43-C0FC-4C23-A4B9-2638D94194A5}" dt="2026-06-02T14:22:18.402" v="185" actId="14826"/>
        <pc:sldMkLst>
          <pc:docMk/>
          <pc:sldMk cId="883848159" sldId="291"/>
        </pc:sldMkLst>
        <pc:spChg chg="add mod">
          <ac:chgData name="Kathrine Jul Chercka" userId="3e9e5c3fcf753ca4" providerId="LiveId" clId="{EDEB9F43-C0FC-4C23-A4B9-2638D94194A5}" dt="2026-06-02T13:52:14.027" v="74" actId="1076"/>
          <ac:spMkLst>
            <pc:docMk/>
            <pc:sldMk cId="883848159" sldId="291"/>
            <ac:spMk id="4" creationId="{095C042B-E9E8-E8C8-AE84-B04F531F2459}"/>
          </ac:spMkLst>
        </pc:spChg>
        <pc:picChg chg="add mod modCrop">
          <ac:chgData name="Kathrine Jul Chercka" userId="3e9e5c3fcf753ca4" providerId="LiveId" clId="{EDEB9F43-C0FC-4C23-A4B9-2638D94194A5}" dt="2026-06-02T14:22:18.402" v="185" actId="14826"/>
          <ac:picMkLst>
            <pc:docMk/>
            <pc:sldMk cId="883848159" sldId="291"/>
            <ac:picMk id="3" creationId="{179DEB56-65B4-0868-BFF1-CAED12962B29}"/>
          </ac:picMkLst>
        </pc:picChg>
      </pc:sldChg>
      <pc:sldChg chg="addSp delSp modSp add mod">
        <pc:chgData name="Kathrine Jul Chercka" userId="3e9e5c3fcf753ca4" providerId="LiveId" clId="{EDEB9F43-C0FC-4C23-A4B9-2638D94194A5}" dt="2026-06-02T14:31:50.320" v="220" actId="1076"/>
        <pc:sldMkLst>
          <pc:docMk/>
          <pc:sldMk cId="3644389745" sldId="292"/>
        </pc:sldMkLst>
        <pc:spChg chg="add mod">
          <ac:chgData name="Kathrine Jul Chercka" userId="3e9e5c3fcf753ca4" providerId="LiveId" clId="{EDEB9F43-C0FC-4C23-A4B9-2638D94194A5}" dt="2026-06-02T14:31:50.320" v="220" actId="1076"/>
          <ac:spMkLst>
            <pc:docMk/>
            <pc:sldMk cId="3644389745" sldId="292"/>
            <ac:spMk id="2" creationId="{8A40141C-F35E-DC22-5701-857B8800343D}"/>
          </ac:spMkLst>
        </pc:spChg>
        <pc:spChg chg="add mod">
          <ac:chgData name="Kathrine Jul Chercka" userId="3e9e5c3fcf753ca4" providerId="LiveId" clId="{EDEB9F43-C0FC-4C23-A4B9-2638D94194A5}" dt="2026-06-02T14:31:37.536" v="218" actId="1076"/>
          <ac:spMkLst>
            <pc:docMk/>
            <pc:sldMk cId="3644389745" sldId="292"/>
            <ac:spMk id="8" creationId="{E920A147-08FD-BABE-D5A7-F327D9FFD817}"/>
          </ac:spMkLst>
        </pc:spChg>
        <pc:picChg chg="add mod">
          <ac:chgData name="Kathrine Jul Chercka" userId="3e9e5c3fcf753ca4" providerId="LiveId" clId="{EDEB9F43-C0FC-4C23-A4B9-2638D94194A5}" dt="2026-06-02T14:31:46.812" v="219" actId="1076"/>
          <ac:picMkLst>
            <pc:docMk/>
            <pc:sldMk cId="3644389745" sldId="292"/>
            <ac:picMk id="4" creationId="{5BA01011-ABBA-E628-26D4-2B596863051A}"/>
          </ac:picMkLst>
        </pc:picChg>
        <pc:picChg chg="add mod modCrop">
          <ac:chgData name="Kathrine Jul Chercka" userId="3e9e5c3fcf753ca4" providerId="LiveId" clId="{EDEB9F43-C0FC-4C23-A4B9-2638D94194A5}" dt="2026-06-02T14:31:34.287" v="217" actId="1076"/>
          <ac:picMkLst>
            <pc:docMk/>
            <pc:sldMk cId="3644389745" sldId="292"/>
            <ac:picMk id="6" creationId="{F1284AF4-2A48-C1A4-80AB-66704433BD1A}"/>
          </ac:picMkLst>
        </pc:picChg>
      </pc:sldChg>
      <pc:sldChg chg="add ord">
        <pc:chgData name="Kathrine Jul Chercka" userId="3e9e5c3fcf753ca4" providerId="LiveId" clId="{EDEB9F43-C0FC-4C23-A4B9-2638D94194A5}" dt="2026-06-02T13:41:43.604" v="26"/>
        <pc:sldMkLst>
          <pc:docMk/>
          <pc:sldMk cId="2194972592" sldId="295"/>
        </pc:sldMkLst>
      </pc:sldChg>
      <pc:sldChg chg="add ord">
        <pc:chgData name="Kathrine Jul Chercka" userId="3e9e5c3fcf753ca4" providerId="LiveId" clId="{EDEB9F43-C0FC-4C23-A4B9-2638D94194A5}" dt="2026-06-02T13:42:04.359" v="29"/>
        <pc:sldMkLst>
          <pc:docMk/>
          <pc:sldMk cId="3797998111" sldId="296"/>
        </pc:sldMkLst>
      </pc:sldChg>
      <pc:sldChg chg="add ord">
        <pc:chgData name="Kathrine Jul Chercka" userId="3e9e5c3fcf753ca4" providerId="LiveId" clId="{EDEB9F43-C0FC-4C23-A4B9-2638D94194A5}" dt="2026-06-02T13:42:14.998" v="32"/>
        <pc:sldMkLst>
          <pc:docMk/>
          <pc:sldMk cId="3978751288" sldId="297"/>
        </pc:sldMkLst>
      </pc:sldChg>
      <pc:sldChg chg="modSp add mod ord">
        <pc:chgData name="Kathrine Jul Chercka" userId="3e9e5c3fcf753ca4" providerId="LiveId" clId="{EDEB9F43-C0FC-4C23-A4B9-2638D94194A5}" dt="2026-06-02T14:32:23.454" v="232" actId="1076"/>
        <pc:sldMkLst>
          <pc:docMk/>
          <pc:sldMk cId="4031871796" sldId="301"/>
        </pc:sldMkLst>
        <pc:spChg chg="mod">
          <ac:chgData name="Kathrine Jul Chercka" userId="3e9e5c3fcf753ca4" providerId="LiveId" clId="{EDEB9F43-C0FC-4C23-A4B9-2638D94194A5}" dt="2026-06-02T14:32:23.454" v="232" actId="1076"/>
          <ac:spMkLst>
            <pc:docMk/>
            <pc:sldMk cId="4031871796" sldId="301"/>
            <ac:spMk id="8" creationId="{CDE29A31-8F8F-DA1A-04CF-AF6B910C70D5}"/>
          </ac:spMkLst>
        </pc:spChg>
        <pc:picChg chg="mod">
          <ac:chgData name="Kathrine Jul Chercka" userId="3e9e5c3fcf753ca4" providerId="LiveId" clId="{EDEB9F43-C0FC-4C23-A4B9-2638D94194A5}" dt="2026-06-02T14:32:11.169" v="225" actId="14826"/>
          <ac:picMkLst>
            <pc:docMk/>
            <pc:sldMk cId="4031871796" sldId="301"/>
            <ac:picMk id="6" creationId="{18867612-381A-7C8E-83B4-1182752886FF}"/>
          </ac:picMkLst>
        </pc:picChg>
      </pc:sldChg>
      <pc:sldChg chg="modSp add mod ord setBg">
        <pc:chgData name="Kathrine Jul Chercka" userId="3e9e5c3fcf753ca4" providerId="LiveId" clId="{EDEB9F43-C0FC-4C23-A4B9-2638D94194A5}" dt="2026-06-02T14:42:05.890" v="273" actId="1076"/>
        <pc:sldMkLst>
          <pc:docMk/>
          <pc:sldMk cId="4153817207" sldId="302"/>
        </pc:sldMkLst>
        <pc:spChg chg="mod">
          <ac:chgData name="Kathrine Jul Chercka" userId="3e9e5c3fcf753ca4" providerId="LiveId" clId="{EDEB9F43-C0FC-4C23-A4B9-2638D94194A5}" dt="2026-06-02T14:42:05.890" v="273" actId="1076"/>
          <ac:spMkLst>
            <pc:docMk/>
            <pc:sldMk cId="4153817207" sldId="302"/>
            <ac:spMk id="8" creationId="{4E4F1D22-AA9F-34F5-02AB-662F60CBC5BF}"/>
          </ac:spMkLst>
        </pc:spChg>
        <pc:picChg chg="mod modCrop">
          <ac:chgData name="Kathrine Jul Chercka" userId="3e9e5c3fcf753ca4" providerId="LiveId" clId="{EDEB9F43-C0FC-4C23-A4B9-2638D94194A5}" dt="2026-06-02T14:37:16.822" v="244" actId="1076"/>
          <ac:picMkLst>
            <pc:docMk/>
            <pc:sldMk cId="4153817207" sldId="302"/>
            <ac:picMk id="6" creationId="{C297EF9C-47D6-3168-6D09-701AF734B725}"/>
          </ac:picMkLst>
        </pc:picChg>
      </pc:sldChg>
      <pc:sldChg chg="addSp modSp add mod ord">
        <pc:chgData name="Kathrine Jul Chercka" userId="3e9e5c3fcf753ca4" providerId="LiveId" clId="{EDEB9F43-C0FC-4C23-A4B9-2638D94194A5}" dt="2026-06-02T14:47:02.577" v="368" actId="1076"/>
        <pc:sldMkLst>
          <pc:docMk/>
          <pc:sldMk cId="261861094" sldId="303"/>
        </pc:sldMkLst>
        <pc:spChg chg="add mod">
          <ac:chgData name="Kathrine Jul Chercka" userId="3e9e5c3fcf753ca4" providerId="LiveId" clId="{EDEB9F43-C0FC-4C23-A4B9-2638D94194A5}" dt="2026-06-02T14:46:53.005" v="365" actId="1076"/>
          <ac:spMkLst>
            <pc:docMk/>
            <pc:sldMk cId="261861094" sldId="303"/>
            <ac:spMk id="7" creationId="{D4DB3DB0-F454-F3F9-1A03-68A605F1F219}"/>
          </ac:spMkLst>
        </pc:spChg>
        <pc:spChg chg="mod">
          <ac:chgData name="Kathrine Jul Chercka" userId="3e9e5c3fcf753ca4" providerId="LiveId" clId="{EDEB9F43-C0FC-4C23-A4B9-2638D94194A5}" dt="2026-06-02T14:47:02.577" v="368" actId="1076"/>
          <ac:spMkLst>
            <pc:docMk/>
            <pc:sldMk cId="261861094" sldId="303"/>
            <ac:spMk id="8" creationId="{9E4DDB08-83BC-8ADB-09BF-6E8E3D1CE7A3}"/>
          </ac:spMkLst>
        </pc:spChg>
        <pc:spChg chg="add mod">
          <ac:chgData name="Kathrine Jul Chercka" userId="3e9e5c3fcf753ca4" providerId="LiveId" clId="{EDEB9F43-C0FC-4C23-A4B9-2638D94194A5}" dt="2026-06-02T14:46:44.368" v="362" actId="1076"/>
          <ac:spMkLst>
            <pc:docMk/>
            <pc:sldMk cId="261861094" sldId="303"/>
            <ac:spMk id="9" creationId="{BDF98746-CD31-D125-C456-70595AC6D938}"/>
          </ac:spMkLst>
        </pc:spChg>
        <pc:picChg chg="add mod">
          <ac:chgData name="Kathrine Jul Chercka" userId="3e9e5c3fcf753ca4" providerId="LiveId" clId="{EDEB9F43-C0FC-4C23-A4B9-2638D94194A5}" dt="2026-06-02T14:46:37.928" v="361" actId="1076"/>
          <ac:picMkLst>
            <pc:docMk/>
            <pc:sldMk cId="261861094" sldId="303"/>
            <ac:picMk id="3" creationId="{413F03A5-DB6F-089B-1C74-B2C6ED9B6F4E}"/>
          </ac:picMkLst>
        </pc:picChg>
        <pc:picChg chg="mod">
          <ac:chgData name="Kathrine Jul Chercka" userId="3e9e5c3fcf753ca4" providerId="LiveId" clId="{EDEB9F43-C0FC-4C23-A4B9-2638D94194A5}" dt="2026-06-02T14:45:31.899" v="352" actId="1076"/>
          <ac:picMkLst>
            <pc:docMk/>
            <pc:sldMk cId="261861094" sldId="303"/>
            <ac:picMk id="4" creationId="{2455B969-DA37-7976-41D8-9A7B0FC6117F}"/>
          </ac:picMkLst>
        </pc:picChg>
        <pc:picChg chg="add mod">
          <ac:chgData name="Kathrine Jul Chercka" userId="3e9e5c3fcf753ca4" providerId="LiveId" clId="{EDEB9F43-C0FC-4C23-A4B9-2638D94194A5}" dt="2026-06-02T14:46:25.112" v="360" actId="1076"/>
          <ac:picMkLst>
            <pc:docMk/>
            <pc:sldMk cId="261861094" sldId="303"/>
            <ac:picMk id="5" creationId="{1A8878E6-35F6-88E7-BCB9-B431EABA5C38}"/>
          </ac:picMkLst>
        </pc:picChg>
        <pc:picChg chg="mod">
          <ac:chgData name="Kathrine Jul Chercka" userId="3e9e5c3fcf753ca4" providerId="LiveId" clId="{EDEB9F43-C0FC-4C23-A4B9-2638D94194A5}" dt="2026-06-02T14:45:55.780" v="354" actId="1076"/>
          <ac:picMkLst>
            <pc:docMk/>
            <pc:sldMk cId="261861094" sldId="303"/>
            <ac:picMk id="6" creationId="{341B1E0E-E713-465D-C01F-5EB85C10600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E715CDD-BC3A-61F6-FCBE-BC405AC2E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2D1AF45-2B5B-7818-A528-3EFF7448DDFC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8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0F4EBE-754C-ECE0-A2DC-0F9A5FF1F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F1284AF4-2A48-C1A4-80AB-66704433BD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/>
        </p:blipFill>
        <p:spPr>
          <a:xfrm>
            <a:off x="2189328" y="696325"/>
            <a:ext cx="7813344" cy="4072366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E920A147-08FD-BABE-D5A7-F327D9FFD817}"/>
              </a:ext>
            </a:extLst>
          </p:cNvPr>
          <p:cNvSpPr txBox="1"/>
          <p:nvPr/>
        </p:nvSpPr>
        <p:spPr>
          <a:xfrm>
            <a:off x="4507358" y="4768691"/>
            <a:ext cx="31772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Noget, der er sket</a:t>
            </a:r>
            <a:endParaRPr lang="da-DK" sz="2800" dirty="0">
              <a:solidFill>
                <a:srgbClr val="5136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389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DE3823-6FF0-B008-420D-BFE649177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0F98D9B-14C2-B3AF-3126-278A1F5D57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88DA4E36-99BA-8683-5857-3E288A805EE4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7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3E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8D151-2140-12E9-6A54-4F5688BFB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C297EF9C-47D6-3168-6D09-701AF734B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" r="8011"/>
          <a:stretch>
            <a:fillRect/>
          </a:stretch>
        </p:blipFill>
        <p:spPr>
          <a:xfrm>
            <a:off x="2130417" y="605772"/>
            <a:ext cx="7931165" cy="434900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4E4F1D22-AA9F-34F5-02AB-662F60CBC5BF}"/>
              </a:ext>
            </a:extLst>
          </p:cNvPr>
          <p:cNvSpPr txBox="1"/>
          <p:nvPr/>
        </p:nvSpPr>
        <p:spPr>
          <a:xfrm>
            <a:off x="4821951" y="4954775"/>
            <a:ext cx="25480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Billedhistorier</a:t>
            </a:r>
            <a:endParaRPr lang="da-DK" sz="2800" dirty="0">
              <a:solidFill>
                <a:srgbClr val="5136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17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8220AC-B2E8-57A4-F0CA-73F33AFB04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8F5D54CD-4080-F35B-7FFD-298FBA7C0E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9095533F-32A5-C00A-E42C-3EA21A3CEE48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9981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1F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E37A3C-18C9-9FCD-AB96-369DEE82C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8867612-381A-7C8E-83B4-118275288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" r="197"/>
          <a:stretch/>
        </p:blipFill>
        <p:spPr>
          <a:xfrm>
            <a:off x="2189328" y="636364"/>
            <a:ext cx="7813344" cy="4072366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DE29A31-8F8F-DA1A-04CF-AF6B910C70D5}"/>
              </a:ext>
            </a:extLst>
          </p:cNvPr>
          <p:cNvSpPr txBox="1"/>
          <p:nvPr/>
        </p:nvSpPr>
        <p:spPr>
          <a:xfrm>
            <a:off x="5049938" y="4978554"/>
            <a:ext cx="2092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 err="1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Faktabøger</a:t>
            </a:r>
            <a:endParaRPr lang="da-DK" sz="2800" dirty="0">
              <a:solidFill>
                <a:srgbClr val="5136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71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2FD2B-4652-7E4A-660E-1BB8BCFC3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4F353D32-7CBD-ED6C-49D8-3517E15A43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DBAF30B3-B611-38B8-B004-487D3BFEECE2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751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E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B2D861-30A4-41EA-5634-D784A6CCE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felt 7">
            <a:extLst>
              <a:ext uri="{FF2B5EF4-FFF2-40B4-BE49-F238E27FC236}">
                <a16:creationId xmlns:a16="http://schemas.microsoft.com/office/drawing/2014/main" id="{9E4DDB08-83BC-8ADB-09BF-6E8E3D1CE7A3}"/>
              </a:ext>
            </a:extLst>
          </p:cNvPr>
          <p:cNvSpPr txBox="1"/>
          <p:nvPr/>
        </p:nvSpPr>
        <p:spPr>
          <a:xfrm>
            <a:off x="4818075" y="4094278"/>
            <a:ext cx="25248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Billedhistorier</a:t>
            </a:r>
            <a:endParaRPr lang="da-DK" sz="2800" dirty="0">
              <a:solidFill>
                <a:srgbClr val="513629"/>
              </a:solidFill>
            </a:endParaRPr>
          </a:p>
        </p:txBody>
      </p:sp>
      <p:pic>
        <p:nvPicPr>
          <p:cNvPr id="3" name="Billede 2">
            <a:extLst>
              <a:ext uri="{FF2B5EF4-FFF2-40B4-BE49-F238E27FC236}">
                <a16:creationId xmlns:a16="http://schemas.microsoft.com/office/drawing/2014/main" id="{413F03A5-DB6F-089B-1C74-B2C6ED9B6F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5" r="5705"/>
          <a:stretch/>
        </p:blipFill>
        <p:spPr>
          <a:xfrm>
            <a:off x="4192380" y="1938993"/>
            <a:ext cx="4008249" cy="2197897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D4DB3DB0-F454-F3F9-1A03-68A605F1F219}"/>
              </a:ext>
            </a:extLst>
          </p:cNvPr>
          <p:cNvSpPr txBox="1"/>
          <p:nvPr/>
        </p:nvSpPr>
        <p:spPr>
          <a:xfrm>
            <a:off x="8902840" y="4094278"/>
            <a:ext cx="211447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 err="1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Faktabøger</a:t>
            </a:r>
            <a:endParaRPr lang="da-DK" sz="2800" dirty="0">
              <a:solidFill>
                <a:srgbClr val="513629"/>
              </a:solidFill>
              <a:latin typeface="Fredoka" pitchFamily="2" charset="-79"/>
              <a:cs typeface="Fredoka" pitchFamily="2" charset="-79"/>
            </a:endParaRPr>
          </a:p>
        </p:txBody>
      </p:sp>
      <p:sp>
        <p:nvSpPr>
          <p:cNvPr id="9" name="Tekstfelt 8">
            <a:extLst>
              <a:ext uri="{FF2B5EF4-FFF2-40B4-BE49-F238E27FC236}">
                <a16:creationId xmlns:a16="http://schemas.microsoft.com/office/drawing/2014/main" id="{BDF98746-CD31-D125-C456-70595AC6D938}"/>
              </a:ext>
            </a:extLst>
          </p:cNvPr>
          <p:cNvSpPr txBox="1"/>
          <p:nvPr/>
        </p:nvSpPr>
        <p:spPr>
          <a:xfrm>
            <a:off x="767789" y="4101892"/>
            <a:ext cx="312573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Noget, der er sket</a:t>
            </a:r>
          </a:p>
        </p:txBody>
      </p:sp>
      <p:graphicFrame>
        <p:nvGraphicFramePr>
          <p:cNvPr id="10" name="Tabel 9">
            <a:extLst>
              <a:ext uri="{FF2B5EF4-FFF2-40B4-BE49-F238E27FC236}">
                <a16:creationId xmlns:a16="http://schemas.microsoft.com/office/drawing/2014/main" id="{7D784DDB-39DA-3CBE-212A-78214E617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8613626"/>
              </p:ext>
            </p:extLst>
          </p:nvPr>
        </p:nvGraphicFramePr>
        <p:xfrm>
          <a:off x="399642" y="2228090"/>
          <a:ext cx="11392716" cy="23973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572">
                  <a:extLst>
                    <a:ext uri="{9D8B030D-6E8A-4147-A177-3AD203B41FA5}">
                      <a16:colId xmlns:a16="http://schemas.microsoft.com/office/drawing/2014/main" val="2253825434"/>
                    </a:ext>
                  </a:extLst>
                </a:gridCol>
                <a:gridCol w="3797572">
                  <a:extLst>
                    <a:ext uri="{9D8B030D-6E8A-4147-A177-3AD203B41FA5}">
                      <a16:colId xmlns:a16="http://schemas.microsoft.com/office/drawing/2014/main" val="3192637407"/>
                    </a:ext>
                  </a:extLst>
                </a:gridCol>
                <a:gridCol w="3797572">
                  <a:extLst>
                    <a:ext uri="{9D8B030D-6E8A-4147-A177-3AD203B41FA5}">
                      <a16:colId xmlns:a16="http://schemas.microsoft.com/office/drawing/2014/main" val="985012906"/>
                    </a:ext>
                  </a:extLst>
                </a:gridCol>
              </a:tblGrid>
              <a:tr h="2397305"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a-DK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5651213"/>
                  </a:ext>
                </a:extLst>
              </a:tr>
            </a:tbl>
          </a:graphicData>
        </a:graphic>
      </p:graphicFrame>
      <p:pic>
        <p:nvPicPr>
          <p:cNvPr id="11" name="Billede 10">
            <a:extLst>
              <a:ext uri="{FF2B5EF4-FFF2-40B4-BE49-F238E27FC236}">
                <a16:creationId xmlns:a16="http://schemas.microsoft.com/office/drawing/2014/main" id="{FDE4495E-8EB9-9995-F479-B0F9835D2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0" r="2440"/>
          <a:stretch/>
        </p:blipFill>
        <p:spPr>
          <a:xfrm>
            <a:off x="376661" y="1966480"/>
            <a:ext cx="3907995" cy="2142924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F9B20F35-8A58-6E20-1651-BA8204C51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2" r="2662"/>
          <a:stretch/>
        </p:blipFill>
        <p:spPr>
          <a:xfrm>
            <a:off x="7907343" y="1993966"/>
            <a:ext cx="3907996" cy="214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61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B51D74C-1223-37BA-B60C-EFD548CCE6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282795" y="0"/>
            <a:ext cx="12757590" cy="6858000"/>
          </a:xfrm>
          <a:prstGeom prst="rect">
            <a:avLst/>
          </a:prstGeom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4158EBE2-AA7C-5BB8-D00B-80E639B7CDE4}"/>
              </a:ext>
            </a:extLst>
          </p:cNvPr>
          <p:cNvSpPr txBox="1"/>
          <p:nvPr/>
        </p:nvSpPr>
        <p:spPr>
          <a:xfrm>
            <a:off x="1992630" y="5496044"/>
            <a:ext cx="8206740" cy="815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4700" b="0" i="0" u="none" strike="noStrike" baseline="0" dirty="0">
                <a:solidFill>
                  <a:srgbClr val="FFFFFF"/>
                </a:solidFill>
                <a:latin typeface="Fredoka" pitchFamily="2" charset="-79"/>
              </a:rPr>
              <a:t>Bibelen er Guds store historie</a:t>
            </a:r>
            <a:endParaRPr lang="da-DK" sz="4700" dirty="0"/>
          </a:p>
        </p:txBody>
      </p:sp>
    </p:spTree>
    <p:extLst>
      <p:ext uri="{BB962C8B-B14F-4D97-AF65-F5344CB8AC3E}">
        <p14:creationId xmlns:p14="http://schemas.microsoft.com/office/powerpoint/2010/main" val="239867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B0FB9-D79A-7C93-6612-0E58BF84B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FB1ECA2E-BE31-97CC-342F-A7533CF42F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2A8248A8-7CF5-0794-D056-283CE3B0F2CA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355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</TotalTime>
  <Words>39</Words>
  <Application>Microsoft Macintosh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6</cp:revision>
  <dcterms:created xsi:type="dcterms:W3CDTF">2026-04-10T14:43:53Z</dcterms:created>
  <dcterms:modified xsi:type="dcterms:W3CDTF">2026-09-29T14:06:59Z</dcterms:modified>
</cp:coreProperties>
</file>