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94" r:id="rId3"/>
    <p:sldId id="287" r:id="rId4"/>
    <p:sldId id="291" r:id="rId5"/>
    <p:sldId id="289" r:id="rId6"/>
    <p:sldId id="293" r:id="rId7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F87"/>
    <a:srgbClr val="0F8F9A"/>
    <a:srgbClr val="11A3AF"/>
    <a:srgbClr val="0D7A84"/>
    <a:srgbClr val="0A5F68"/>
    <a:srgbClr val="00958E"/>
    <a:srgbClr val="009A96"/>
    <a:srgbClr val="007A71"/>
    <a:srgbClr val="00AC9F"/>
    <a:srgbClr val="1E3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43FD006-8E0A-4D22-B503-4F41DF981521}" v="12" dt="2026-06-04T10:31:19.85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760" autoAdjust="0"/>
    <p:restoredTop sz="94659"/>
  </p:normalViewPr>
  <p:slideViewPr>
    <p:cSldViewPr snapToGrid="0">
      <p:cViewPr varScale="1">
        <p:scale>
          <a:sx n="72" d="100"/>
          <a:sy n="72" d="100"/>
        </p:scale>
        <p:origin x="216" y="5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thrine Jul Chercka" userId="3e9e5c3fcf753ca4" providerId="LiveId" clId="{EDEB9F43-C0FC-4C23-A4B9-2638D94194A5}"/>
    <pc:docChg chg="addSld delSld modSld sldOrd">
      <pc:chgData name="Kathrine Jul Chercka" userId="3e9e5c3fcf753ca4" providerId="LiveId" clId="{EDEB9F43-C0FC-4C23-A4B9-2638D94194A5}" dt="2026-06-04T10:32:28.500" v="80"/>
      <pc:docMkLst>
        <pc:docMk/>
      </pc:docMkLst>
      <pc:sldChg chg="modSp del mod">
        <pc:chgData name="Kathrine Jul Chercka" userId="3e9e5c3fcf753ca4" providerId="LiveId" clId="{EDEB9F43-C0FC-4C23-A4B9-2638D94194A5}" dt="2026-06-04T10:32:22.802" v="77" actId="47"/>
        <pc:sldMkLst>
          <pc:docMk/>
          <pc:sldMk cId="3378791390" sldId="277"/>
        </pc:sldMkLst>
        <pc:picChg chg="mod">
          <ac:chgData name="Kathrine Jul Chercka" userId="3e9e5c3fcf753ca4" providerId="LiveId" clId="{EDEB9F43-C0FC-4C23-A4B9-2638D94194A5}" dt="2026-06-04T10:24:23.404" v="55" actId="29295"/>
          <ac:picMkLst>
            <pc:docMk/>
            <pc:sldMk cId="3378791390" sldId="277"/>
            <ac:picMk id="4" creationId="{BE715CDD-BC3A-61F6-FCBE-BC405AC2E975}"/>
          </ac:picMkLst>
        </pc:picChg>
      </pc:sldChg>
      <pc:sldChg chg="addSp modSp">
        <pc:chgData name="Kathrine Jul Chercka" userId="3e9e5c3fcf753ca4" providerId="LiveId" clId="{EDEB9F43-C0FC-4C23-A4B9-2638D94194A5}" dt="2026-06-04T10:24:39.254" v="56"/>
        <pc:sldMkLst>
          <pc:docMk/>
          <pc:sldMk cId="2920557525" sldId="287"/>
        </pc:sldMkLst>
        <pc:picChg chg="add mod">
          <ac:chgData name="Kathrine Jul Chercka" userId="3e9e5c3fcf753ca4" providerId="LiveId" clId="{EDEB9F43-C0FC-4C23-A4B9-2638D94194A5}" dt="2026-06-04T10:24:39.254" v="56"/>
          <ac:picMkLst>
            <pc:docMk/>
            <pc:sldMk cId="2920557525" sldId="287"/>
            <ac:picMk id="2" creationId="{F401378E-8167-9539-7E9F-92AECDB25881}"/>
          </ac:picMkLst>
        </pc:picChg>
      </pc:sldChg>
      <pc:sldChg chg="del">
        <pc:chgData name="Kathrine Jul Chercka" userId="3e9e5c3fcf753ca4" providerId="LiveId" clId="{EDEB9F43-C0FC-4C23-A4B9-2638D94194A5}" dt="2026-06-04T10:24:48.023" v="60" actId="47"/>
        <pc:sldMkLst>
          <pc:docMk/>
          <pc:sldMk cId="3468355175" sldId="288"/>
        </pc:sldMkLst>
      </pc:sldChg>
      <pc:sldChg chg="del">
        <pc:chgData name="Kathrine Jul Chercka" userId="3e9e5c3fcf753ca4" providerId="LiveId" clId="{EDEB9F43-C0FC-4C23-A4B9-2638D94194A5}" dt="2026-06-04T10:24:55.415" v="64" actId="47"/>
        <pc:sldMkLst>
          <pc:docMk/>
          <pc:sldMk cId="2174365446" sldId="290"/>
        </pc:sldMkLst>
      </pc:sldChg>
      <pc:sldChg chg="add ord setBg">
        <pc:chgData name="Kathrine Jul Chercka" userId="3e9e5c3fcf753ca4" providerId="LiveId" clId="{EDEB9F43-C0FC-4C23-A4B9-2638D94194A5}" dt="2026-06-04T10:31:19.850" v="68"/>
        <pc:sldMkLst>
          <pc:docMk/>
          <pc:sldMk cId="1408424614" sldId="291"/>
        </pc:sldMkLst>
      </pc:sldChg>
      <pc:sldChg chg="add del ord setBg">
        <pc:chgData name="Kathrine Jul Chercka" userId="3e9e5c3fcf753ca4" providerId="LiveId" clId="{EDEB9F43-C0FC-4C23-A4B9-2638D94194A5}" dt="2026-06-04T10:32:20.129" v="76" actId="47"/>
        <pc:sldMkLst>
          <pc:docMk/>
          <pc:sldMk cId="37524073" sldId="292"/>
        </pc:sldMkLst>
      </pc:sldChg>
      <pc:sldChg chg="add ord">
        <pc:chgData name="Kathrine Jul Chercka" userId="3e9e5c3fcf753ca4" providerId="LiveId" clId="{EDEB9F43-C0FC-4C23-A4B9-2638D94194A5}" dt="2026-06-04T10:32:18.598" v="75"/>
        <pc:sldMkLst>
          <pc:docMk/>
          <pc:sldMk cId="189811269" sldId="293"/>
        </pc:sldMkLst>
      </pc:sldChg>
      <pc:sldChg chg="add ord">
        <pc:chgData name="Kathrine Jul Chercka" userId="3e9e5c3fcf753ca4" providerId="LiveId" clId="{EDEB9F43-C0FC-4C23-A4B9-2638D94194A5}" dt="2026-06-04T10:32:28.500" v="80"/>
        <pc:sldMkLst>
          <pc:docMk/>
          <pc:sldMk cId="1254572315" sldId="294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15542F-C62E-F016-E6B8-B843B41BC8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9914E840-FCDD-91F4-B042-F105EDA01E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18085C1-D7F3-64EA-B6D3-91AD039E3B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02.09.2026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A4F20D6-AC3C-3946-A025-C420493A88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B1C2F3A-B5BB-8095-B40E-E14FCA0748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46826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DDCB896-5C7D-5121-A3E6-2457411D02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B87C4C7-9087-51D8-C4C7-B70AC852F2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E83347A-0122-3D0E-B394-E05D5DCD40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02.09.2026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C2B44A3-D057-6A2D-4C6F-26A6A57C5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40150F6-A744-A70A-EB3F-1E558A5DCE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411751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D7D713-946F-5A82-999F-69C6E7179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FA59DC3-197D-066A-A776-31FB4AB214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CC5D101-2F3B-B523-6A7C-1B8CEC357C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02.09.2026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ADEA517-02A1-9747-A6DB-06EE0236D1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35DD0A5-3CA9-FD9E-C1DD-9DE0A3A7B1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950353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5A0929D-95F1-6B80-AFA7-190D35B17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DF6CDB5-DEF5-F41A-A43C-6577EF1A88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FD488EE-3F9B-A389-3C30-04664D2147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FD947FF2-79F6-645E-B8D7-FB5D2EA4AD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02.09.2026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05718677-BBA8-66A1-4B2E-88C399F0BB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363CC90D-D6F9-A65A-E6DD-5CFBB6516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15028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AD68B4-DA39-23C8-8E3C-31DFEEE720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2E725DB-2490-61BF-E727-998558C9F7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38EFA765-2788-CFCC-3804-C2BA991303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6D7210CF-2388-7F8E-ED6E-4D0789C883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23332438-4F6B-1445-6CFF-4FB5AE6353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886973DE-3C21-977A-7901-4F05DEE7F1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02.09.2026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CD6CCB07-5932-27FA-9D3A-D095729B4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3560A746-D5E7-B48F-3596-E4D695833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400870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9C2AB8-C92F-54C1-2DF6-4FBE9AB9C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2144260D-856D-BEF0-3523-F81B28D38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02.09.2026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27B5EA5D-894D-E91B-C1F0-56FF5B4EC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64F60CD3-63AA-83C8-6CBE-0311D8FC97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763784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1E6B1711-0F5C-74B3-F9F9-CB25EF4063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02.09.2026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0C7C044D-1827-2FD6-B4AA-E461CDE2D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AC958407-EC1B-B3E9-E8FD-65D95D556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09654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24EBDB-5964-3E80-9F0A-5871030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81446D7-47B7-1353-EEAD-1B981E44DD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98AEF60B-C700-BC16-D4D6-8E06EFC72F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B6C5F9D8-E3D5-B540-F89F-6A141AD2B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02.09.2026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0F509046-6947-21A2-6380-1730B02225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3B8A5E5D-D74F-BCBE-B15B-24F22B1C0E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912285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5731CCC-596C-327D-B7B3-92452A3736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A01C304C-5D50-B7DC-C263-E48B0702E4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8A61C626-50D0-DF0A-3A11-215CBA8E6A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EAA29BA8-631A-58BD-F682-513ABB0222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02.09.2026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E2369556-B7A5-2098-4D3C-1EAA3B800B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F66EED91-DF6E-5EC4-242A-3BEBF0E5E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47573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FFC67E-AAF9-3DD3-5F6C-99259BA44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A5A45895-7DF0-5348-3AA6-0E92264BF2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44754BE-4419-1458-C3B3-0AE27A1895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02.09.2026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A51FD27-98E9-FCE4-8B50-2D7FA77CF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AC6D7B4-ED55-D21D-5461-63524B97A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646592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755C5FA3-C96C-1358-F1ED-3AE8BDF0757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4E5B27C5-A0D4-E2B9-F9B9-77860D4CA3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AE7E543-AC26-AB54-84F4-A863D86EF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02.09.2026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B38B95E-4A37-457B-CB0D-353E3F0F1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E5CF6DA-59B4-B6B1-DFCE-B163B9217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048936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9FD309F6-9D61-695C-3517-41723E581B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C9636E57-A01A-9487-0087-172257C995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42965EF-61BB-69F2-DCA0-5C2DF89CFD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5F925D6-D472-4C41-B61A-E30896271AE4}" type="datetimeFigureOut">
              <a:rPr lang="da-DK" smtClean="0"/>
              <a:t>02.09.2026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DB0B880-58F3-2D31-5A81-F96A49EB82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C56E15F-A578-91BD-4565-ECE8F8EC05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84017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EB51D74C-1223-37BA-B60C-EFD548CCE6E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282795" y="0"/>
            <a:ext cx="12757590" cy="6858000"/>
          </a:xfrm>
          <a:prstGeom prst="rect">
            <a:avLst/>
          </a:prstGeom>
        </p:spPr>
      </p:pic>
      <p:sp>
        <p:nvSpPr>
          <p:cNvPr id="7" name="Tekstfelt 6">
            <a:extLst>
              <a:ext uri="{FF2B5EF4-FFF2-40B4-BE49-F238E27FC236}">
                <a16:creationId xmlns:a16="http://schemas.microsoft.com/office/drawing/2014/main" id="{4158EBE2-AA7C-5BB8-D00B-80E639B7CDE4}"/>
              </a:ext>
            </a:extLst>
          </p:cNvPr>
          <p:cNvSpPr txBox="1"/>
          <p:nvPr/>
        </p:nvSpPr>
        <p:spPr>
          <a:xfrm>
            <a:off x="1992630" y="5496044"/>
            <a:ext cx="8206740" cy="815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4700" b="0" i="0" u="none" strike="noStrike" baseline="0" dirty="0">
                <a:solidFill>
                  <a:srgbClr val="FFFFFF"/>
                </a:solidFill>
                <a:latin typeface="Fredoka" pitchFamily="2" charset="-79"/>
              </a:rPr>
              <a:t>Bibelen er Guds store historie</a:t>
            </a:r>
            <a:endParaRPr lang="da-DK" sz="4700" dirty="0"/>
          </a:p>
        </p:txBody>
      </p:sp>
    </p:spTree>
    <p:extLst>
      <p:ext uri="{BB962C8B-B14F-4D97-AF65-F5344CB8AC3E}">
        <p14:creationId xmlns:p14="http://schemas.microsoft.com/office/powerpoint/2010/main" val="2398678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F8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4D68961-128F-7F4C-33BC-74692EB6F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A6B7CAAB-9ED7-C8A7-7DA8-16FDBA08C565}"/>
              </a:ext>
            </a:extLst>
          </p:cNvPr>
          <p:cNvPicPr>
            <a:picLocks noChangeAspect="1"/>
          </p:cNvPicPr>
          <p:nvPr/>
        </p:nvPicPr>
        <p:blipFill>
          <a:blip>
            <a:alphaModFix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582747" y="294100"/>
            <a:ext cx="7026505" cy="4971583"/>
          </a:xfrm>
          <a:prstGeom prst="rect">
            <a:avLst/>
          </a:prstGeom>
        </p:spPr>
      </p:pic>
      <p:sp>
        <p:nvSpPr>
          <p:cNvPr id="8" name="Tekstfelt 7">
            <a:extLst>
              <a:ext uri="{FF2B5EF4-FFF2-40B4-BE49-F238E27FC236}">
                <a16:creationId xmlns:a16="http://schemas.microsoft.com/office/drawing/2014/main" id="{69D4D95D-D427-9B9C-D72B-D818178A9267}"/>
              </a:ext>
            </a:extLst>
          </p:cNvPr>
          <p:cNvSpPr txBox="1"/>
          <p:nvPr/>
        </p:nvSpPr>
        <p:spPr>
          <a:xfrm>
            <a:off x="2762051" y="5339255"/>
            <a:ext cx="702650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5400" i="0" u="none" strike="noStrike" baseline="0" dirty="0">
                <a:solidFill>
                  <a:schemeClr val="bg1"/>
                </a:solidFill>
                <a:latin typeface="Fredoka" pitchFamily="2" charset="-79"/>
              </a:rPr>
              <a:t>Bibelen er et bibliotek</a:t>
            </a:r>
            <a:endParaRPr lang="da-DK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45723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7A921A-6C69-DE90-6DE8-978595FD01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2005D47E-B7D1-5A15-E1A8-07F439937A6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282795" y="0"/>
            <a:ext cx="12757590" cy="6858000"/>
          </a:xfrm>
          <a:prstGeom prst="rect">
            <a:avLst/>
          </a:prstGeom>
        </p:spPr>
      </p:pic>
      <p:sp>
        <p:nvSpPr>
          <p:cNvPr id="7" name="Tekstfelt 6">
            <a:extLst>
              <a:ext uri="{FF2B5EF4-FFF2-40B4-BE49-F238E27FC236}">
                <a16:creationId xmlns:a16="http://schemas.microsoft.com/office/drawing/2014/main" id="{75F5F79F-BD1C-BCB7-4000-38C2C169CAE6}"/>
              </a:ext>
            </a:extLst>
          </p:cNvPr>
          <p:cNvSpPr txBox="1"/>
          <p:nvPr/>
        </p:nvSpPr>
        <p:spPr>
          <a:xfrm>
            <a:off x="1992630" y="5496044"/>
            <a:ext cx="8206740" cy="815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4700" b="0" i="0" u="none" strike="noStrike" baseline="0" dirty="0">
                <a:solidFill>
                  <a:srgbClr val="FFFFFF"/>
                </a:solidFill>
                <a:latin typeface="Fredoka" pitchFamily="2" charset="-79"/>
              </a:rPr>
              <a:t>Bibelen er Guds store historie</a:t>
            </a:r>
            <a:endParaRPr lang="da-DK" sz="4700" dirty="0"/>
          </a:p>
        </p:txBody>
      </p:sp>
    </p:spTree>
    <p:extLst>
      <p:ext uri="{BB962C8B-B14F-4D97-AF65-F5344CB8AC3E}">
        <p14:creationId xmlns:p14="http://schemas.microsoft.com/office/powerpoint/2010/main" val="29205575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F8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ACBDD9-1AF3-17BC-A66A-CE52C90BA0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E72F57F0-AA8A-B9A3-564C-3557AFFF56B8}"/>
              </a:ext>
            </a:extLst>
          </p:cNvPr>
          <p:cNvPicPr>
            <a:picLocks noChangeAspect="1"/>
          </p:cNvPicPr>
          <p:nvPr/>
        </p:nvPicPr>
        <p:blipFill>
          <a:blip>
            <a:alphaModFix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582747" y="294100"/>
            <a:ext cx="7026505" cy="4971583"/>
          </a:xfrm>
          <a:prstGeom prst="rect">
            <a:avLst/>
          </a:prstGeom>
        </p:spPr>
      </p:pic>
      <p:sp>
        <p:nvSpPr>
          <p:cNvPr id="8" name="Tekstfelt 7">
            <a:extLst>
              <a:ext uri="{FF2B5EF4-FFF2-40B4-BE49-F238E27FC236}">
                <a16:creationId xmlns:a16="http://schemas.microsoft.com/office/drawing/2014/main" id="{BBFE4854-9840-E2FF-F00E-0F27F0C7B501}"/>
              </a:ext>
            </a:extLst>
          </p:cNvPr>
          <p:cNvSpPr txBox="1"/>
          <p:nvPr/>
        </p:nvSpPr>
        <p:spPr>
          <a:xfrm>
            <a:off x="2762051" y="5339255"/>
            <a:ext cx="702650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5400" i="0" u="none" strike="noStrike" baseline="0" dirty="0">
                <a:solidFill>
                  <a:schemeClr val="bg1"/>
                </a:solidFill>
                <a:latin typeface="Fredoka" pitchFamily="2" charset="-79"/>
              </a:rPr>
              <a:t>Bibelen er et bibliotek</a:t>
            </a:r>
            <a:endParaRPr lang="da-DK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84246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B7E4F8-F4B3-96AC-F9D6-711DC7CE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0D854165-3CA1-0FDE-2560-3AD7D0EBB6D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282795" y="0"/>
            <a:ext cx="12757590" cy="6858000"/>
          </a:xfrm>
          <a:prstGeom prst="rect">
            <a:avLst/>
          </a:prstGeom>
        </p:spPr>
      </p:pic>
      <p:sp>
        <p:nvSpPr>
          <p:cNvPr id="7" name="Tekstfelt 6">
            <a:extLst>
              <a:ext uri="{FF2B5EF4-FFF2-40B4-BE49-F238E27FC236}">
                <a16:creationId xmlns:a16="http://schemas.microsoft.com/office/drawing/2014/main" id="{3F0341DC-FAB3-FC3F-48DE-9BBAEA84BEF8}"/>
              </a:ext>
            </a:extLst>
          </p:cNvPr>
          <p:cNvSpPr txBox="1"/>
          <p:nvPr/>
        </p:nvSpPr>
        <p:spPr>
          <a:xfrm>
            <a:off x="1992630" y="5496044"/>
            <a:ext cx="8206740" cy="815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4700" b="0" i="0" u="none" strike="noStrike" baseline="0" dirty="0">
                <a:solidFill>
                  <a:srgbClr val="FFFFFF"/>
                </a:solidFill>
                <a:latin typeface="Fredoka" pitchFamily="2" charset="-79"/>
              </a:rPr>
              <a:t>Bibelen er Guds store historie</a:t>
            </a:r>
            <a:endParaRPr lang="da-DK" sz="4700" dirty="0"/>
          </a:p>
        </p:txBody>
      </p:sp>
    </p:spTree>
    <p:extLst>
      <p:ext uri="{BB962C8B-B14F-4D97-AF65-F5344CB8AC3E}">
        <p14:creationId xmlns:p14="http://schemas.microsoft.com/office/powerpoint/2010/main" val="20603535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F8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D43AB43-A440-8705-20F8-8A4500FA34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0FE7144D-A8C0-FC68-8FCC-B8709022A190}"/>
              </a:ext>
            </a:extLst>
          </p:cNvPr>
          <p:cNvPicPr>
            <a:picLocks noChangeAspect="1"/>
          </p:cNvPicPr>
          <p:nvPr/>
        </p:nvPicPr>
        <p:blipFill>
          <a:blip>
            <a:alphaModFix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582747" y="294100"/>
            <a:ext cx="7026505" cy="4971583"/>
          </a:xfrm>
          <a:prstGeom prst="rect">
            <a:avLst/>
          </a:prstGeom>
        </p:spPr>
      </p:pic>
      <p:sp>
        <p:nvSpPr>
          <p:cNvPr id="8" name="Tekstfelt 7">
            <a:extLst>
              <a:ext uri="{FF2B5EF4-FFF2-40B4-BE49-F238E27FC236}">
                <a16:creationId xmlns:a16="http://schemas.microsoft.com/office/drawing/2014/main" id="{FF08D39D-A39A-C0FC-4083-16EE429D93A5}"/>
              </a:ext>
            </a:extLst>
          </p:cNvPr>
          <p:cNvSpPr txBox="1"/>
          <p:nvPr/>
        </p:nvSpPr>
        <p:spPr>
          <a:xfrm>
            <a:off x="2762051" y="5339255"/>
            <a:ext cx="702650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5400" i="0" u="none" strike="noStrike" baseline="0" dirty="0">
                <a:solidFill>
                  <a:schemeClr val="bg1"/>
                </a:solidFill>
                <a:latin typeface="Fredoka" pitchFamily="2" charset="-79"/>
              </a:rPr>
              <a:t>Bibelen er et bibliotek</a:t>
            </a:r>
            <a:endParaRPr lang="da-DK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8112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625</TotalTime>
  <Words>27</Words>
  <Application>Microsoft Macintosh PowerPoint</Application>
  <PresentationFormat>Widescreen</PresentationFormat>
  <Paragraphs>6</Paragraphs>
  <Slides>6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6</vt:i4>
      </vt:variant>
    </vt:vector>
  </HeadingPairs>
  <TitlesOfParts>
    <vt:vector size="11" baseType="lpstr">
      <vt:lpstr>Aptos</vt:lpstr>
      <vt:lpstr>Aptos Display</vt:lpstr>
      <vt:lpstr>Arial</vt:lpstr>
      <vt:lpstr>Fredoka</vt:lpstr>
      <vt:lpstr>Office-tema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Kathrine Jul Chercka</dc:creator>
  <cp:lastModifiedBy>Kathrine Jul Chercka</cp:lastModifiedBy>
  <cp:revision>6</cp:revision>
  <dcterms:created xsi:type="dcterms:W3CDTF">2026-04-10T14:43:53Z</dcterms:created>
  <dcterms:modified xsi:type="dcterms:W3CDTF">2026-09-02T13:31:20Z</dcterms:modified>
</cp:coreProperties>
</file>