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85" r:id="rId3"/>
    <p:sldId id="277" r:id="rId4"/>
    <p:sldId id="280" r:id="rId5"/>
    <p:sldId id="282" r:id="rId6"/>
    <p:sldId id="286" r:id="rId7"/>
    <p:sldId id="279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98BED2-04D8-409B-A3CE-205FCA9AA36D}" v="6" dt="2026-05-07T16:32:13.9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60" autoAdjust="0"/>
    <p:restoredTop sz="94630"/>
  </p:normalViewPr>
  <p:slideViewPr>
    <p:cSldViewPr snapToGrid="0">
      <p:cViewPr varScale="1">
        <p:scale>
          <a:sx n="72" d="100"/>
          <a:sy n="72" d="100"/>
        </p:scale>
        <p:origin x="216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15542F-C62E-F016-E6B8-B843B41BC8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914E840-FCDD-91F4-B042-F105EDA01E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18085C1-D7F3-64EA-B6D3-91AD039E3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A4F20D6-AC3C-3946-A025-C420493A8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1C2F3A-B5BB-8095-B40E-E14FCA074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6826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DCB896-5C7D-5121-A3E6-2457411D0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B87C4C7-9087-51D8-C4C7-B70AC852F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E83347A-0122-3D0E-B394-E05D5DCD4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C2B44A3-D057-6A2D-4C6F-26A6A57C5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40150F6-A744-A70A-EB3F-1E558A5DC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1175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D7D713-946F-5A82-999F-69C6E7179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FA59DC3-197D-066A-A776-31FB4AB21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CC5D101-2F3B-B523-6A7C-1B8CEC357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ADEA517-02A1-9747-A6DB-06EE0236D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35DD0A5-3CA9-FD9E-C1DD-9DE0A3A7B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5035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A0929D-95F1-6B80-AFA7-190D35B17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DF6CDB5-DEF5-F41A-A43C-6577EF1A88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FD488EE-3F9B-A389-3C30-04664D214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D947FF2-79F6-645E-B8D7-FB5D2EA4A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5718677-BBA8-66A1-4B2E-88C399F0B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63CC90D-D6F9-A65A-E6DD-5CFBB651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5028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AD68B4-DA39-23C8-8E3C-31DFEEE72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2E725DB-2490-61BF-E727-998558C9F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8EFA765-2788-CFCC-3804-C2BA99130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D7210CF-2388-7F8E-ED6E-4D0789C883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3332438-4F6B-1445-6CFF-4FB5AE6353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86973DE-3C21-977A-7901-4F05DEE7F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D6CCB07-5932-27FA-9D3A-D095729B4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560A746-D5E7-B48F-3596-E4D695833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0087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9C2AB8-C92F-54C1-2DF6-4FBE9AB9C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144260D-856D-BEF0-3523-F81B28D38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7B5EA5D-894D-E91B-C1F0-56FF5B4EC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4F60CD3-63AA-83C8-6CBE-0311D8FC9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6378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E6B1711-0F5C-74B3-F9F9-CB25EF406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C7C044D-1827-2FD6-B4AA-E461CDE2D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C958407-EC1B-B3E9-E8FD-65D95D556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965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24EBDB-5964-3E80-9F0A-5871030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1446D7-47B7-1353-EEAD-1B981E44D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8AEF60B-C700-BC16-D4D6-8E06EFC72F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6C5F9D8-E3D5-B540-F89F-6A141AD2B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F509046-6947-21A2-6380-1730B0222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B8A5E5D-D74F-BCBE-B15B-24F22B1C0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1228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731CCC-596C-327D-B7B3-92452A373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01C304C-5D50-B7DC-C263-E48B0702E4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A61C626-50D0-DF0A-3A11-215CBA8E6A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AA29BA8-631A-58BD-F682-513ABB022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2369556-B7A5-2098-4D3C-1EAA3B800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66EED91-DF6E-5EC4-242A-3BEBF0E5E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757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FFC67E-AAF9-3DD3-5F6C-99259BA44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5A45895-7DF0-5348-3AA6-0E92264BF2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44754BE-4419-1458-C3B3-0AE27A189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A51FD27-98E9-FCE4-8B50-2D7FA77CF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AC6D7B4-ED55-D21D-5461-63524B97A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4659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55C5FA3-C96C-1358-F1ED-3AE8BDF075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E5B27C5-A0D4-E2B9-F9B9-77860D4CA3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E7E543-AC26-AB54-84F4-A863D86EF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B38B95E-4A37-457B-CB0D-353E3F0F1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5CF6DA-59B4-B6B1-DFCE-B163B9217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4893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FD309F6-9D61-695C-3517-41723E581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9636E57-A01A-9487-0087-172257C99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42965EF-61BB-69F2-DCA0-5C2DF89CFD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DB0B880-58F3-2D31-5A81-F96A49EB82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C56E15F-A578-91BD-4565-ECE8F8EC05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4017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B51D74C-1223-37BA-B60C-EFD548CCE6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282795" y="0"/>
            <a:ext cx="12757590" cy="6858000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4158EBE2-AA7C-5BB8-D00B-80E639B7CDE4}"/>
              </a:ext>
            </a:extLst>
          </p:cNvPr>
          <p:cNvSpPr txBox="1"/>
          <p:nvPr/>
        </p:nvSpPr>
        <p:spPr>
          <a:xfrm>
            <a:off x="1992630" y="5496044"/>
            <a:ext cx="8206740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4700" b="0" i="0" u="none" strike="noStrike" baseline="0" dirty="0">
                <a:solidFill>
                  <a:srgbClr val="FFFFFF"/>
                </a:solidFill>
                <a:latin typeface="Fredoka" pitchFamily="2" charset="-79"/>
              </a:rPr>
              <a:t>Bibelen er Guds store historie</a:t>
            </a:r>
            <a:endParaRPr lang="da-DK" sz="4700" dirty="0"/>
          </a:p>
        </p:txBody>
      </p:sp>
    </p:spTree>
    <p:extLst>
      <p:ext uri="{BB962C8B-B14F-4D97-AF65-F5344CB8AC3E}">
        <p14:creationId xmlns:p14="http://schemas.microsoft.com/office/powerpoint/2010/main" val="239867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6C9B31AC-5CD9-6C92-1253-803844815A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33" b="21833"/>
          <a:stretch/>
        </p:blipFill>
        <p:spPr>
          <a:xfrm>
            <a:off x="-214172" y="0"/>
            <a:ext cx="12620343" cy="710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52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7582D-EA37-70C1-6C4E-7BCD14307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B4A7A2-0CD2-2E4A-26BB-5AE888C80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88472920-E6F2-D549-29CE-891E56C620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70" b="3874"/>
          <a:stretch>
            <a:fillRect/>
          </a:stretch>
        </p:blipFill>
        <p:spPr>
          <a:xfrm>
            <a:off x="589304" y="86698"/>
            <a:ext cx="11013391" cy="6684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791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5590A153-4C8F-8F83-B8D6-FC55494F9C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5310" r="-1171" b="-5807"/>
          <a:stretch>
            <a:fillRect/>
          </a:stretch>
        </p:blipFill>
        <p:spPr>
          <a:xfrm>
            <a:off x="-1" y="646164"/>
            <a:ext cx="12373897" cy="6960317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DF420469-A4A8-B252-DDA9-A88338A0DA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6"/>
          <a:stretch>
            <a:fillRect/>
          </a:stretch>
        </p:blipFill>
        <p:spPr>
          <a:xfrm>
            <a:off x="9956800" y="3804920"/>
            <a:ext cx="2076450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616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0E435-849A-217C-CF11-72EB1AAC8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13D53309-0D8B-A1DE-E673-4507951243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05" b="3667"/>
          <a:stretch>
            <a:fillRect/>
          </a:stretch>
        </p:blipFill>
        <p:spPr>
          <a:xfrm>
            <a:off x="4845579" y="2611271"/>
            <a:ext cx="7346421" cy="4114799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A4DD7B6B-1BC1-DF36-D99B-94E0DBA1B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21" r="7322" b="2050"/>
          <a:stretch>
            <a:fillRect/>
          </a:stretch>
        </p:blipFill>
        <p:spPr>
          <a:xfrm>
            <a:off x="332850" y="0"/>
            <a:ext cx="6354821" cy="424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024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D80B6-C506-52AA-4B87-C2C75E637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A1736D43-D4FB-A543-B737-2CF017A9A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712" t="2844" r="-49466" b="30701"/>
          <a:stretch>
            <a:fillRect/>
          </a:stretch>
        </p:blipFill>
        <p:spPr>
          <a:xfrm>
            <a:off x="102869" y="48718"/>
            <a:ext cx="12157059" cy="6809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912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8B43D-F0AF-8A1F-3896-E0AA61F55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FB0D318-5FF4-CC00-98E4-3E4E926198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282795" y="0"/>
            <a:ext cx="12757590" cy="6858000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AC3FD34C-0C79-EE40-71E3-1C882C4E4FAD}"/>
              </a:ext>
            </a:extLst>
          </p:cNvPr>
          <p:cNvSpPr txBox="1"/>
          <p:nvPr/>
        </p:nvSpPr>
        <p:spPr>
          <a:xfrm>
            <a:off x="1992630" y="5496044"/>
            <a:ext cx="8206740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4700" b="0" i="0" u="none" strike="noStrike" baseline="0" dirty="0">
                <a:solidFill>
                  <a:srgbClr val="FFFFFF"/>
                </a:solidFill>
                <a:latin typeface="Fredoka" pitchFamily="2" charset="-79"/>
              </a:rPr>
              <a:t>Bibelen er Guds store historie</a:t>
            </a:r>
            <a:endParaRPr lang="da-DK" sz="4700" dirty="0"/>
          </a:p>
        </p:txBody>
      </p:sp>
    </p:spTree>
    <p:extLst>
      <p:ext uri="{BB962C8B-B14F-4D97-AF65-F5344CB8AC3E}">
        <p14:creationId xmlns:p14="http://schemas.microsoft.com/office/powerpoint/2010/main" val="2829634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10</Words>
  <Application>Microsoft Macintosh PowerPoint</Application>
  <PresentationFormat>Widescreen</PresentationFormat>
  <Paragraphs>2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Fredoka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Kathrine Jul Chercka</dc:creator>
  <cp:lastModifiedBy>Kathrine Jul Chercka</cp:lastModifiedBy>
  <cp:revision>5</cp:revision>
  <dcterms:created xsi:type="dcterms:W3CDTF">2026-04-10T14:43:53Z</dcterms:created>
  <dcterms:modified xsi:type="dcterms:W3CDTF">2026-09-29T19:50:35Z</dcterms:modified>
</cp:coreProperties>
</file>