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7" r:id="rId3"/>
    <p:sldId id="280" r:id="rId4"/>
    <p:sldId id="287" r:id="rId5"/>
    <p:sldId id="288" r:id="rId6"/>
    <p:sldId id="282" r:id="rId7"/>
    <p:sldId id="278" r:id="rId8"/>
    <p:sldId id="279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98BED2-04D8-409B-A3CE-205FCA9AA36D}" v="6" dt="2026-05-07T16:32:13.9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30"/>
  </p:normalViewPr>
  <p:slideViewPr>
    <p:cSldViewPr snapToGrid="0">
      <p:cViewPr varScale="1">
        <p:scale>
          <a:sx n="87" d="100"/>
          <a:sy n="87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ine Jul Chercka" userId="3e9e5c3fcf753ca4" providerId="LiveId" clId="{EDEB9F43-C0FC-4C23-A4B9-2638D94194A5}"/>
    <pc:docChg chg="undo custSel addSld delSld modSld sldOrd">
      <pc:chgData name="Kathrine Jul Chercka" userId="3e9e5c3fcf753ca4" providerId="LiveId" clId="{EDEB9F43-C0FC-4C23-A4B9-2638D94194A5}" dt="2026-05-07T16:33:20.354" v="75" actId="18131"/>
      <pc:docMkLst>
        <pc:docMk/>
      </pc:docMkLst>
      <pc:sldChg chg="del">
        <pc:chgData name="Kathrine Jul Chercka" userId="3e9e5c3fcf753ca4" providerId="LiveId" clId="{EDEB9F43-C0FC-4C23-A4B9-2638D94194A5}" dt="2026-05-07T16:31:04.597" v="66" actId="47"/>
        <pc:sldMkLst>
          <pc:docMk/>
          <pc:sldMk cId="3200898261" sldId="257"/>
        </pc:sldMkLst>
      </pc:sldChg>
      <pc:sldChg chg="ord">
        <pc:chgData name="Kathrine Jul Chercka" userId="3e9e5c3fcf753ca4" providerId="LiveId" clId="{EDEB9F43-C0FC-4C23-A4B9-2638D94194A5}" dt="2026-05-07T14:45:46.812" v="5"/>
        <pc:sldMkLst>
          <pc:docMk/>
          <pc:sldMk cId="239867867" sldId="258"/>
        </pc:sldMkLst>
      </pc:sldChg>
      <pc:sldChg chg="ord">
        <pc:chgData name="Kathrine Jul Chercka" userId="3e9e5c3fcf753ca4" providerId="LiveId" clId="{EDEB9F43-C0FC-4C23-A4B9-2638D94194A5}" dt="2026-05-07T14:47:01.760" v="7"/>
        <pc:sldMkLst>
          <pc:docMk/>
          <pc:sldMk cId="3378791390" sldId="277"/>
        </pc:sldMkLst>
      </pc:sldChg>
      <pc:sldChg chg="ord">
        <pc:chgData name="Kathrine Jul Chercka" userId="3e9e5c3fcf753ca4" providerId="LiveId" clId="{EDEB9F43-C0FC-4C23-A4B9-2638D94194A5}" dt="2026-05-07T16:23:10.479" v="59"/>
        <pc:sldMkLst>
          <pc:docMk/>
          <pc:sldMk cId="2283430647" sldId="278"/>
        </pc:sldMkLst>
      </pc:sldChg>
      <pc:sldChg chg="addSp delSp modSp mod">
        <pc:chgData name="Kathrine Jul Chercka" userId="3e9e5c3fcf753ca4" providerId="LiveId" clId="{EDEB9F43-C0FC-4C23-A4B9-2638D94194A5}" dt="2026-05-07T16:22:16.104" v="55" actId="1076"/>
        <pc:sldMkLst>
          <pc:docMk/>
          <pc:sldMk cId="2925616530" sldId="280"/>
        </pc:sldMkLst>
        <pc:picChg chg="add mod">
          <ac:chgData name="Kathrine Jul Chercka" userId="3e9e5c3fcf753ca4" providerId="LiveId" clId="{EDEB9F43-C0FC-4C23-A4B9-2638D94194A5}" dt="2026-05-07T16:12:19.118" v="30" actId="1076"/>
          <ac:picMkLst>
            <pc:docMk/>
            <pc:sldMk cId="2925616530" sldId="280"/>
            <ac:picMk id="2" creationId="{44622E8E-310C-EFF4-CAD7-D480BF86C06D}"/>
          </ac:picMkLst>
        </pc:picChg>
        <pc:picChg chg="mod modCrop">
          <ac:chgData name="Kathrine Jul Chercka" userId="3e9e5c3fcf753ca4" providerId="LiveId" clId="{EDEB9F43-C0FC-4C23-A4B9-2638D94194A5}" dt="2026-05-07T16:21:22.737" v="49" actId="1076"/>
          <ac:picMkLst>
            <pc:docMk/>
            <pc:sldMk cId="2925616530" sldId="280"/>
            <ac:picMk id="3" creationId="{5590A153-4C8F-8F83-B8D6-FC55494F9C83}"/>
          </ac:picMkLst>
        </pc:picChg>
        <pc:picChg chg="add del mod">
          <ac:chgData name="Kathrine Jul Chercka" userId="3e9e5c3fcf753ca4" providerId="LiveId" clId="{EDEB9F43-C0FC-4C23-A4B9-2638D94194A5}" dt="2026-05-07T16:18:45.904" v="38" actId="478"/>
          <ac:picMkLst>
            <pc:docMk/>
            <pc:sldMk cId="2925616530" sldId="280"/>
            <ac:picMk id="4" creationId="{0D3799C7-E24F-CC9B-2C1D-4C863B4F8A57}"/>
          </ac:picMkLst>
        </pc:picChg>
        <pc:picChg chg="add mod ord modCrop">
          <ac:chgData name="Kathrine Jul Chercka" userId="3e9e5c3fcf753ca4" providerId="LiveId" clId="{EDEB9F43-C0FC-4C23-A4B9-2638D94194A5}" dt="2026-05-07T16:22:16.104" v="55" actId="1076"/>
          <ac:picMkLst>
            <pc:docMk/>
            <pc:sldMk cId="2925616530" sldId="280"/>
            <ac:picMk id="6" creationId="{DF420469-A4A8-B252-DDA9-A88338A0DA88}"/>
          </ac:picMkLst>
        </pc:picChg>
      </pc:sldChg>
      <pc:sldChg chg="del">
        <pc:chgData name="Kathrine Jul Chercka" userId="3e9e5c3fcf753ca4" providerId="LiveId" clId="{EDEB9F43-C0FC-4C23-A4B9-2638D94194A5}" dt="2026-05-07T16:31:03.117" v="65" actId="47"/>
        <pc:sldMkLst>
          <pc:docMk/>
          <pc:sldMk cId="1860545661" sldId="281"/>
        </pc:sldMkLst>
      </pc:sldChg>
      <pc:sldChg chg="ord">
        <pc:chgData name="Kathrine Jul Chercka" userId="3e9e5c3fcf753ca4" providerId="LiveId" clId="{EDEB9F43-C0FC-4C23-A4B9-2638D94194A5}" dt="2026-05-07T16:23:15.105" v="61"/>
        <pc:sldMkLst>
          <pc:docMk/>
          <pc:sldMk cId="1680024012" sldId="282"/>
        </pc:sldMkLst>
      </pc:sldChg>
      <pc:sldChg chg="del">
        <pc:chgData name="Kathrine Jul Chercka" userId="3e9e5c3fcf753ca4" providerId="LiveId" clId="{EDEB9F43-C0FC-4C23-A4B9-2638D94194A5}" dt="2026-05-07T16:31:01.464" v="64" actId="47"/>
        <pc:sldMkLst>
          <pc:docMk/>
          <pc:sldMk cId="2630034767" sldId="283"/>
        </pc:sldMkLst>
      </pc:sldChg>
      <pc:sldChg chg="del">
        <pc:chgData name="Kathrine Jul Chercka" userId="3e9e5c3fcf753ca4" providerId="LiveId" clId="{EDEB9F43-C0FC-4C23-A4B9-2638D94194A5}" dt="2026-05-07T16:31:00.170" v="63" actId="47"/>
        <pc:sldMkLst>
          <pc:docMk/>
          <pc:sldMk cId="1299394009" sldId="284"/>
        </pc:sldMkLst>
      </pc:sldChg>
      <pc:sldChg chg="addSp modSp new ord">
        <pc:chgData name="Kathrine Jul Chercka" userId="3e9e5c3fcf753ca4" providerId="LiveId" clId="{EDEB9F43-C0FC-4C23-A4B9-2638D94194A5}" dt="2026-05-07T14:45:29.315" v="3"/>
        <pc:sldMkLst>
          <pc:docMk/>
          <pc:sldMk cId="422852380" sldId="285"/>
        </pc:sldMkLst>
        <pc:picChg chg="add mod">
          <ac:chgData name="Kathrine Jul Chercka" userId="3e9e5c3fcf753ca4" providerId="LiveId" clId="{EDEB9F43-C0FC-4C23-A4B9-2638D94194A5}" dt="2026-05-07T14:45:27.077" v="1"/>
          <ac:picMkLst>
            <pc:docMk/>
            <pc:sldMk cId="422852380" sldId="285"/>
            <ac:picMk id="2" creationId="{6C9B31AC-5CD9-6C92-1253-803844815AC1}"/>
          </ac:picMkLst>
        </pc:picChg>
      </pc:sldChg>
      <pc:sldChg chg="modSp add mod">
        <pc:chgData name="Kathrine Jul Chercka" userId="3e9e5c3fcf753ca4" providerId="LiveId" clId="{EDEB9F43-C0FC-4C23-A4B9-2638D94194A5}" dt="2026-05-07T16:33:20.354" v="75" actId="18131"/>
        <pc:sldMkLst>
          <pc:docMk/>
          <pc:sldMk cId="947912044" sldId="286"/>
        </pc:sldMkLst>
        <pc:picChg chg="mod modCrop">
          <ac:chgData name="Kathrine Jul Chercka" userId="3e9e5c3fcf753ca4" providerId="LiveId" clId="{EDEB9F43-C0FC-4C23-A4B9-2638D94194A5}" dt="2026-05-07T16:33:20.354" v="75" actId="18131"/>
          <ac:picMkLst>
            <pc:docMk/>
            <pc:sldMk cId="947912044" sldId="286"/>
            <ac:picMk id="3" creationId="{A1736D43-D4FB-A543-B737-2CF017A9AAFB}"/>
          </ac:picMkLst>
        </pc:picChg>
      </pc:sldChg>
      <pc:sldChg chg="addSp delSp modSp add del mod">
        <pc:chgData name="Kathrine Jul Chercka" userId="3e9e5c3fcf753ca4" providerId="LiveId" clId="{EDEB9F43-C0FC-4C23-A4B9-2638D94194A5}" dt="2026-05-07T16:21:16.990" v="48" actId="47"/>
        <pc:sldMkLst>
          <pc:docMk/>
          <pc:sldMk cId="3500161707" sldId="286"/>
        </pc:sldMkLst>
        <pc:picChg chg="del mod modCrop">
          <ac:chgData name="Kathrine Jul Chercka" userId="3e9e5c3fcf753ca4" providerId="LiveId" clId="{EDEB9F43-C0FC-4C23-A4B9-2638D94194A5}" dt="2026-05-07T16:08:30.605" v="21" actId="478"/>
          <ac:picMkLst>
            <pc:docMk/>
            <pc:sldMk cId="3500161707" sldId="286"/>
            <ac:picMk id="3" creationId="{FB41B265-CCF6-9C3D-4AE6-82909DDE13CC}"/>
          </ac:picMkLst>
        </pc:picChg>
        <pc:picChg chg="add mod modCrop">
          <ac:chgData name="Kathrine Jul Chercka" userId="3e9e5c3fcf753ca4" providerId="LiveId" clId="{EDEB9F43-C0FC-4C23-A4B9-2638D94194A5}" dt="2026-05-07T16:12:49.633" v="33" actId="732"/>
          <ac:picMkLst>
            <pc:docMk/>
            <pc:sldMk cId="3500161707" sldId="286"/>
            <ac:picMk id="4" creationId="{15FF2569-5270-602C-6ECE-C51E6E64AEF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5542F-C62E-F016-E6B8-B843B41BC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914E840-FCDD-91F4-B042-F105EDA01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8085C1-D7F3-64EA-B6D3-91AD039E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4F20D6-AC3C-3946-A025-C420493A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1C2F3A-B5BB-8095-B40E-E14FCA07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682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CB896-5C7D-5121-A3E6-2457411D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87C4C7-9087-51D8-C4C7-B70AC852F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83347A-0122-3D0E-B394-E05D5DCD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2B44A3-D057-6A2D-4C6F-26A6A57C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150F6-A744-A70A-EB3F-1E558A5D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117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7D713-946F-5A82-999F-69C6E717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A59DC3-197D-066A-A776-31FB4AB21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C5D101-2F3B-B523-6A7C-1B8CEC35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DEA517-02A1-9747-A6DB-06EE0236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5DD0A5-3CA9-FD9E-C1DD-9DE0A3A7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0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0929D-95F1-6B80-AFA7-190D35B1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F6CDB5-DEF5-F41A-A43C-6577EF1A8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FD488EE-3F9B-A389-3C30-04664D214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947FF2-79F6-645E-B8D7-FB5D2EA4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718677-BBA8-66A1-4B2E-88C399F0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3CC90D-D6F9-A65A-E6DD-5CFBB651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02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D68B4-DA39-23C8-8E3C-31DFEEE7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E725DB-2490-61BF-E727-998558C9F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8EFA765-2788-CFCC-3804-C2BA99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D7210CF-2388-7F8E-ED6E-4D0789C88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332438-4F6B-1445-6CFF-4FB5AE635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86973DE-3C21-977A-7901-4F05DEE7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D6CCB07-5932-27FA-9D3A-D095729B4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560A746-D5E7-B48F-3596-E4D69583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087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C2AB8-C92F-54C1-2DF6-4FBE9AB9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44260D-856D-BEF0-3523-F81B28D3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7B5EA5D-894D-E91B-C1F0-56FF5B4E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F60CD3-63AA-83C8-6CBE-0311D8FC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37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E6B1711-0F5C-74B3-F9F9-CB25EF40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C7C044D-1827-2FD6-B4AA-E461CDE2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C958407-EC1B-B3E9-E8FD-65D95D55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965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4EBDB-5964-3E80-9F0A-5871030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1446D7-47B7-1353-EEAD-1B981E44D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AEF60B-C700-BC16-D4D6-8E06EFC72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C5F9D8-E3D5-B540-F89F-6A141AD2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509046-6947-21A2-6380-1730B022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8A5E5D-D74F-BCBE-B15B-24F22B1C0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122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31CCC-596C-327D-B7B3-92452A37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01C304C-5D50-B7DC-C263-E48B0702E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61C626-50D0-DF0A-3A11-215CBA8E6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A29BA8-631A-58BD-F682-513ABB02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369556-B7A5-2098-4D3C-1EAA3B800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6EED91-DF6E-5EC4-242A-3BEBF0E5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75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C67E-AAF9-3DD3-5F6C-99259BA4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A45895-7DF0-5348-3AA6-0E92264BF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4754BE-4419-1458-C3B3-0AE27A18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51FD27-98E9-FCE4-8B50-2D7FA77C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C6D7B4-ED55-D21D-5461-63524B97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46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55C5FA3-C96C-1358-F1ED-3AE8BDF07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E5B27C5-A0D4-E2B9-F9B9-77860D4CA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7E543-AC26-AB54-84F4-A863D86E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38B95E-4A37-457B-CB0D-353E3F0F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5CF6DA-59B4-B6B1-DFCE-B163B921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489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D309F6-9D61-695C-3517-41723E58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636E57-A01A-9487-0087-172257C99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2965EF-61BB-69F2-DCA0-5C2DF89CF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B0B880-58F3-2D31-5A81-F96A49EB8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56E15F-A578-91BD-4565-ECE8F8EC0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01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B51D74C-1223-37BA-B60C-EFD548CCE6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2795" y="0"/>
            <a:ext cx="12757590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4158EBE2-AA7C-5BB8-D00B-80E639B7CDE4}"/>
              </a:ext>
            </a:extLst>
          </p:cNvPr>
          <p:cNvSpPr txBox="1"/>
          <p:nvPr/>
        </p:nvSpPr>
        <p:spPr>
          <a:xfrm>
            <a:off x="1992630" y="5496044"/>
            <a:ext cx="820674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700" b="0" i="0" u="none" strike="noStrike" baseline="0" dirty="0">
                <a:solidFill>
                  <a:srgbClr val="FFFFFF"/>
                </a:solidFill>
                <a:latin typeface="Fredoka" pitchFamily="2" charset="-79"/>
              </a:rPr>
              <a:t>Bibelen er Guds store historie</a:t>
            </a:r>
            <a:endParaRPr lang="da-DK" sz="4700" dirty="0"/>
          </a:p>
        </p:txBody>
      </p:sp>
    </p:spTree>
    <p:extLst>
      <p:ext uri="{BB962C8B-B14F-4D97-AF65-F5344CB8AC3E}">
        <p14:creationId xmlns:p14="http://schemas.microsoft.com/office/powerpoint/2010/main" val="239867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7582D-EA37-70C1-6C4E-7BCD14307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B4A7A2-0CD2-2E4A-26BB-5AE888C8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8472920-E6F2-D549-29CE-891E56C620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7" b="3874"/>
          <a:stretch>
            <a:fillRect/>
          </a:stretch>
        </p:blipFill>
        <p:spPr>
          <a:xfrm>
            <a:off x="668201" y="104134"/>
            <a:ext cx="10855597" cy="664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91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590A153-4C8F-8F83-B8D6-FC55494F9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5310" r="-1171" b="-5807"/>
          <a:stretch>
            <a:fillRect/>
          </a:stretch>
        </p:blipFill>
        <p:spPr>
          <a:xfrm>
            <a:off x="0" y="733732"/>
            <a:ext cx="12192000" cy="685800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DF420469-A4A8-B252-DDA9-A88338A0DA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6"/>
          <a:stretch>
            <a:fillRect/>
          </a:stretch>
        </p:blipFill>
        <p:spPr>
          <a:xfrm>
            <a:off x="9956800" y="3804920"/>
            <a:ext cx="207645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16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06B89-50C4-413E-4080-B9B1CD121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25ACB4-9299-BE5D-306A-6D424AF08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854102D-144C-0A70-C428-756597F8BE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7" b="3874"/>
          <a:stretch>
            <a:fillRect/>
          </a:stretch>
        </p:blipFill>
        <p:spPr>
          <a:xfrm>
            <a:off x="668201" y="104134"/>
            <a:ext cx="10855597" cy="664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425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DC813-A853-BA4D-6AE1-ECE13589E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0B82FFD-1E08-67E4-77A8-2EB976286B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5310" r="-1171" b="-5807"/>
          <a:stretch>
            <a:fillRect/>
          </a:stretch>
        </p:blipFill>
        <p:spPr>
          <a:xfrm>
            <a:off x="0" y="733732"/>
            <a:ext cx="12192000" cy="685800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23B21723-245B-D41C-87E7-98B44327F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6"/>
          <a:stretch>
            <a:fillRect/>
          </a:stretch>
        </p:blipFill>
        <p:spPr>
          <a:xfrm>
            <a:off x="9956800" y="3804920"/>
            <a:ext cx="207645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497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0E435-849A-217C-CF11-72EB1AAC8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4DD7B6B-1BC1-DF36-D99B-94E0DBA1B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1" b="2050"/>
          <a:stretch>
            <a:fillRect/>
          </a:stretch>
        </p:blipFill>
        <p:spPr>
          <a:xfrm>
            <a:off x="-1" y="-327260"/>
            <a:ext cx="11786001" cy="729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24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C996E55-71FC-9235-5A34-11167A3DA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5" b="3667"/>
          <a:stretch>
            <a:fillRect/>
          </a:stretch>
        </p:blipFill>
        <p:spPr>
          <a:xfrm>
            <a:off x="102869" y="48718"/>
            <a:ext cx="12157059" cy="680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30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8B43D-F0AF-8A1F-3896-E0AA61F55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FB0D318-5FF4-CC00-98E4-3E4E926198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2795" y="0"/>
            <a:ext cx="12757590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AC3FD34C-0C79-EE40-71E3-1C882C4E4FAD}"/>
              </a:ext>
            </a:extLst>
          </p:cNvPr>
          <p:cNvSpPr txBox="1"/>
          <p:nvPr/>
        </p:nvSpPr>
        <p:spPr>
          <a:xfrm>
            <a:off x="1992630" y="5496044"/>
            <a:ext cx="820674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700" b="0" i="0" u="none" strike="noStrike" baseline="0" dirty="0">
                <a:solidFill>
                  <a:srgbClr val="FFFFFF"/>
                </a:solidFill>
                <a:latin typeface="Fredoka" pitchFamily="2" charset="-79"/>
              </a:rPr>
              <a:t>Bibelen er Guds store historie</a:t>
            </a:r>
            <a:endParaRPr lang="da-DK" sz="4700" dirty="0"/>
          </a:p>
        </p:txBody>
      </p:sp>
    </p:spTree>
    <p:extLst>
      <p:ext uri="{BB962C8B-B14F-4D97-AF65-F5344CB8AC3E}">
        <p14:creationId xmlns:p14="http://schemas.microsoft.com/office/powerpoint/2010/main" val="2829634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10</Words>
  <Application>Microsoft Macintosh PowerPoint</Application>
  <PresentationFormat>Widescreen</PresentationFormat>
  <Paragraphs>2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Fredoka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Kathrine Jul Chercka</dc:creator>
  <cp:lastModifiedBy>Kathrine Jul Chercka</cp:lastModifiedBy>
  <cp:revision>4</cp:revision>
  <dcterms:created xsi:type="dcterms:W3CDTF">2026-04-10T14:43:53Z</dcterms:created>
  <dcterms:modified xsi:type="dcterms:W3CDTF">2026-09-29T19:44:04Z</dcterms:modified>
</cp:coreProperties>
</file>