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76" r:id="rId4"/>
    <p:sldId id="281" r:id="rId5"/>
    <p:sldId id="280" r:id="rId6"/>
    <p:sldId id="278" r:id="rId7"/>
    <p:sldId id="279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548A3-6AB9-4009-A7D8-EC388BF63C0A}" v="3" dt="2026-04-14T09:52:47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30"/>
  </p:normalViewPr>
  <p:slideViewPr>
    <p:cSldViewPr snapToGrid="0">
      <p:cViewPr varScale="1">
        <p:scale>
          <a:sx n="87" d="100"/>
          <a:sy n="87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undo custSel addSld delSld modSld sldOrd">
      <pc:chgData name="Kathrine Jul Chercka" userId="3e9e5c3fcf753ca4" providerId="LiveId" clId="{EDEB9F43-C0FC-4C23-A4B9-2638D94194A5}" dt="2026-04-14T10:53:56.157" v="53" actId="1076"/>
      <pc:docMkLst>
        <pc:docMk/>
      </pc:docMkLst>
      <pc:sldChg chg="del">
        <pc:chgData name="Kathrine Jul Chercka" userId="3e9e5c3fcf753ca4" providerId="LiveId" clId="{EDEB9F43-C0FC-4C23-A4B9-2638D94194A5}" dt="2026-04-14T09:52:49.413" v="31" actId="47"/>
        <pc:sldMkLst>
          <pc:docMk/>
          <pc:sldMk cId="447412128" sldId="256"/>
        </pc:sldMkLst>
      </pc:sldChg>
      <pc:sldChg chg="ord">
        <pc:chgData name="Kathrine Jul Chercka" userId="3e9e5c3fcf753ca4" providerId="LiveId" clId="{EDEB9F43-C0FC-4C23-A4B9-2638D94194A5}" dt="2026-04-14T09:47:33.847" v="3"/>
        <pc:sldMkLst>
          <pc:docMk/>
          <pc:sldMk cId="3200898261" sldId="257"/>
        </pc:sldMkLst>
      </pc:sldChg>
      <pc:sldChg chg="ord">
        <pc:chgData name="Kathrine Jul Chercka" userId="3e9e5c3fcf753ca4" providerId="LiveId" clId="{EDEB9F43-C0FC-4C23-A4B9-2638D94194A5}" dt="2026-04-14T09:47:29.851" v="1"/>
        <pc:sldMkLst>
          <pc:docMk/>
          <pc:sldMk cId="239867867" sldId="258"/>
        </pc:sldMkLst>
      </pc:sldChg>
      <pc:sldChg chg="del">
        <pc:chgData name="Kathrine Jul Chercka" userId="3e9e5c3fcf753ca4" providerId="LiveId" clId="{EDEB9F43-C0FC-4C23-A4B9-2638D94194A5}" dt="2026-04-14T09:52:59.695" v="46" actId="47"/>
        <pc:sldMkLst>
          <pc:docMk/>
          <pc:sldMk cId="3358300066" sldId="259"/>
        </pc:sldMkLst>
      </pc:sldChg>
      <pc:sldChg chg="del">
        <pc:chgData name="Kathrine Jul Chercka" userId="3e9e5c3fcf753ca4" providerId="LiveId" clId="{EDEB9F43-C0FC-4C23-A4B9-2638D94194A5}" dt="2026-04-14T09:52:58.880" v="45" actId="47"/>
        <pc:sldMkLst>
          <pc:docMk/>
          <pc:sldMk cId="2029765894" sldId="260"/>
        </pc:sldMkLst>
      </pc:sldChg>
      <pc:sldChg chg="del">
        <pc:chgData name="Kathrine Jul Chercka" userId="3e9e5c3fcf753ca4" providerId="LiveId" clId="{EDEB9F43-C0FC-4C23-A4B9-2638D94194A5}" dt="2026-04-14T09:52:58.463" v="44" actId="47"/>
        <pc:sldMkLst>
          <pc:docMk/>
          <pc:sldMk cId="2014921129" sldId="261"/>
        </pc:sldMkLst>
      </pc:sldChg>
      <pc:sldChg chg="del">
        <pc:chgData name="Kathrine Jul Chercka" userId="3e9e5c3fcf753ca4" providerId="LiveId" clId="{EDEB9F43-C0FC-4C23-A4B9-2638D94194A5}" dt="2026-04-14T09:52:57.903" v="43" actId="47"/>
        <pc:sldMkLst>
          <pc:docMk/>
          <pc:sldMk cId="2932934850" sldId="262"/>
        </pc:sldMkLst>
      </pc:sldChg>
      <pc:sldChg chg="del">
        <pc:chgData name="Kathrine Jul Chercka" userId="3e9e5c3fcf753ca4" providerId="LiveId" clId="{EDEB9F43-C0FC-4C23-A4B9-2638D94194A5}" dt="2026-04-14T09:52:57.854" v="42" actId="47"/>
        <pc:sldMkLst>
          <pc:docMk/>
          <pc:sldMk cId="2679480650" sldId="263"/>
        </pc:sldMkLst>
      </pc:sldChg>
      <pc:sldChg chg="del">
        <pc:chgData name="Kathrine Jul Chercka" userId="3e9e5c3fcf753ca4" providerId="LiveId" clId="{EDEB9F43-C0FC-4C23-A4B9-2638D94194A5}" dt="2026-04-14T09:52:57.835" v="41" actId="47"/>
        <pc:sldMkLst>
          <pc:docMk/>
          <pc:sldMk cId="1397659961" sldId="264"/>
        </pc:sldMkLst>
      </pc:sldChg>
      <pc:sldChg chg="del">
        <pc:chgData name="Kathrine Jul Chercka" userId="3e9e5c3fcf753ca4" providerId="LiveId" clId="{EDEB9F43-C0FC-4C23-A4B9-2638D94194A5}" dt="2026-04-14T09:52:56.932" v="39" actId="47"/>
        <pc:sldMkLst>
          <pc:docMk/>
          <pc:sldMk cId="3842776442" sldId="265"/>
        </pc:sldMkLst>
      </pc:sldChg>
      <pc:sldChg chg="del">
        <pc:chgData name="Kathrine Jul Chercka" userId="3e9e5c3fcf753ca4" providerId="LiveId" clId="{EDEB9F43-C0FC-4C23-A4B9-2638D94194A5}" dt="2026-04-14T09:52:55.722" v="37" actId="47"/>
        <pc:sldMkLst>
          <pc:docMk/>
          <pc:sldMk cId="1425051528" sldId="266"/>
        </pc:sldMkLst>
      </pc:sldChg>
      <pc:sldChg chg="del">
        <pc:chgData name="Kathrine Jul Chercka" userId="3e9e5c3fcf753ca4" providerId="LiveId" clId="{EDEB9F43-C0FC-4C23-A4B9-2638D94194A5}" dt="2026-04-14T09:52:55.514" v="36" actId="47"/>
        <pc:sldMkLst>
          <pc:docMk/>
          <pc:sldMk cId="298041767" sldId="267"/>
        </pc:sldMkLst>
      </pc:sldChg>
      <pc:sldChg chg="del">
        <pc:chgData name="Kathrine Jul Chercka" userId="3e9e5c3fcf753ca4" providerId="LiveId" clId="{EDEB9F43-C0FC-4C23-A4B9-2638D94194A5}" dt="2026-04-14T09:52:57.814" v="40" actId="47"/>
        <pc:sldMkLst>
          <pc:docMk/>
          <pc:sldMk cId="3057954988" sldId="268"/>
        </pc:sldMkLst>
      </pc:sldChg>
      <pc:sldChg chg="del">
        <pc:chgData name="Kathrine Jul Chercka" userId="3e9e5c3fcf753ca4" providerId="LiveId" clId="{EDEB9F43-C0FC-4C23-A4B9-2638D94194A5}" dt="2026-04-14T09:52:55.889" v="38" actId="47"/>
        <pc:sldMkLst>
          <pc:docMk/>
          <pc:sldMk cId="1549559770" sldId="269"/>
        </pc:sldMkLst>
      </pc:sldChg>
      <pc:sldChg chg="del">
        <pc:chgData name="Kathrine Jul Chercka" userId="3e9e5c3fcf753ca4" providerId="LiveId" clId="{EDEB9F43-C0FC-4C23-A4B9-2638D94194A5}" dt="2026-04-14T09:52:55.240" v="35" actId="47"/>
        <pc:sldMkLst>
          <pc:docMk/>
          <pc:sldMk cId="2816830874" sldId="270"/>
        </pc:sldMkLst>
      </pc:sldChg>
      <pc:sldChg chg="del">
        <pc:chgData name="Kathrine Jul Chercka" userId="3e9e5c3fcf753ca4" providerId="LiveId" clId="{EDEB9F43-C0FC-4C23-A4B9-2638D94194A5}" dt="2026-04-14T09:52:54.783" v="34" actId="47"/>
        <pc:sldMkLst>
          <pc:docMk/>
          <pc:sldMk cId="3310588664" sldId="271"/>
        </pc:sldMkLst>
      </pc:sldChg>
      <pc:sldChg chg="del">
        <pc:chgData name="Kathrine Jul Chercka" userId="3e9e5c3fcf753ca4" providerId="LiveId" clId="{EDEB9F43-C0FC-4C23-A4B9-2638D94194A5}" dt="2026-04-14T09:52:54.108" v="33" actId="47"/>
        <pc:sldMkLst>
          <pc:docMk/>
          <pc:sldMk cId="1191382768" sldId="272"/>
        </pc:sldMkLst>
      </pc:sldChg>
      <pc:sldChg chg="del">
        <pc:chgData name="Kathrine Jul Chercka" userId="3e9e5c3fcf753ca4" providerId="LiveId" clId="{EDEB9F43-C0FC-4C23-A4B9-2638D94194A5}" dt="2026-04-14T09:52:53.284" v="32" actId="47"/>
        <pc:sldMkLst>
          <pc:docMk/>
          <pc:sldMk cId="2615523556" sldId="274"/>
        </pc:sldMkLst>
      </pc:sldChg>
      <pc:sldChg chg="new del">
        <pc:chgData name="Kathrine Jul Chercka" userId="3e9e5c3fcf753ca4" providerId="LiveId" clId="{EDEB9F43-C0FC-4C23-A4B9-2638D94194A5}" dt="2026-04-14T09:47:50.757" v="6" actId="47"/>
        <pc:sldMkLst>
          <pc:docMk/>
          <pc:sldMk cId="441176120" sldId="275"/>
        </pc:sldMkLst>
      </pc:sldChg>
      <pc:sldChg chg="add">
        <pc:chgData name="Kathrine Jul Chercka" userId="3e9e5c3fcf753ca4" providerId="LiveId" clId="{EDEB9F43-C0FC-4C23-A4B9-2638D94194A5}" dt="2026-04-14T09:47:48.806" v="5"/>
        <pc:sldMkLst>
          <pc:docMk/>
          <pc:sldMk cId="2643544712" sldId="276"/>
        </pc:sldMkLst>
      </pc:sldChg>
      <pc:sldChg chg="add">
        <pc:chgData name="Kathrine Jul Chercka" userId="3e9e5c3fcf753ca4" providerId="LiveId" clId="{EDEB9F43-C0FC-4C23-A4B9-2638D94194A5}" dt="2026-04-14T09:48:02.442" v="7"/>
        <pc:sldMkLst>
          <pc:docMk/>
          <pc:sldMk cId="3378791390" sldId="277"/>
        </pc:sldMkLst>
      </pc:sldChg>
      <pc:sldChg chg="addSp modSp new mod">
        <pc:chgData name="Kathrine Jul Chercka" userId="3e9e5c3fcf753ca4" providerId="LiveId" clId="{EDEB9F43-C0FC-4C23-A4B9-2638D94194A5}" dt="2026-04-14T09:50:45.661" v="29" actId="14100"/>
        <pc:sldMkLst>
          <pc:docMk/>
          <pc:sldMk cId="2283430647" sldId="278"/>
        </pc:sldMkLst>
        <pc:picChg chg="add mod modCrop">
          <ac:chgData name="Kathrine Jul Chercka" userId="3e9e5c3fcf753ca4" providerId="LiveId" clId="{EDEB9F43-C0FC-4C23-A4B9-2638D94194A5}" dt="2026-04-14T09:50:45.661" v="29" actId="14100"/>
          <ac:picMkLst>
            <pc:docMk/>
            <pc:sldMk cId="2283430647" sldId="278"/>
            <ac:picMk id="3" creationId="{AC996E55-71FC-9235-5A34-11167A3DA323}"/>
          </ac:picMkLst>
        </pc:picChg>
      </pc:sldChg>
      <pc:sldChg chg="add">
        <pc:chgData name="Kathrine Jul Chercka" userId="3e9e5c3fcf753ca4" providerId="LiveId" clId="{EDEB9F43-C0FC-4C23-A4B9-2638D94194A5}" dt="2026-04-14T09:52:47.490" v="30"/>
        <pc:sldMkLst>
          <pc:docMk/>
          <pc:sldMk cId="2829634089" sldId="279"/>
        </pc:sldMkLst>
      </pc:sldChg>
      <pc:sldChg chg="addSp modSp new mod">
        <pc:chgData name="Kathrine Jul Chercka" userId="3e9e5c3fcf753ca4" providerId="LiveId" clId="{EDEB9F43-C0FC-4C23-A4B9-2638D94194A5}" dt="2026-04-14T10:53:56.157" v="53" actId="1076"/>
        <pc:sldMkLst>
          <pc:docMk/>
          <pc:sldMk cId="2925616530" sldId="280"/>
        </pc:sldMkLst>
        <pc:picChg chg="add mod modCrop">
          <ac:chgData name="Kathrine Jul Chercka" userId="3e9e5c3fcf753ca4" providerId="LiveId" clId="{EDEB9F43-C0FC-4C23-A4B9-2638D94194A5}" dt="2026-04-14T10:53:56.157" v="53" actId="1076"/>
          <ac:picMkLst>
            <pc:docMk/>
            <pc:sldMk cId="2925616530" sldId="280"/>
            <ac:picMk id="3" creationId="{5590A153-4C8F-8F83-B8D6-FC55494F9C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4A7A2-0CD2-2E4A-26BB-5AE888C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8472920-E6F2-D549-29CE-891E56C62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6" b="3874"/>
          <a:stretch>
            <a:fillRect/>
          </a:stretch>
        </p:blipFill>
        <p:spPr>
          <a:xfrm>
            <a:off x="720213" y="267711"/>
            <a:ext cx="10960851" cy="65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E95B-8C2D-A4C7-ED48-C2337B3D6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77DB58D-7219-9091-25D8-F1488CAEE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0" b="24000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4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C140F-53F6-77E3-B5E6-6A22D1B77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A43109-AAD7-BA23-739A-338B9D6D7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5DF5C14-D644-1B82-E7D2-177FADBFA2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6" b="3874"/>
          <a:stretch>
            <a:fillRect/>
          </a:stretch>
        </p:blipFill>
        <p:spPr>
          <a:xfrm>
            <a:off x="720213" y="267711"/>
            <a:ext cx="10960851" cy="65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9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590A153-4C8F-8F83-B8D6-FC55494F9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0" b="44167"/>
          <a:stretch>
            <a:fillRect/>
          </a:stretch>
        </p:blipFill>
        <p:spPr>
          <a:xfrm>
            <a:off x="141066" y="2051685"/>
            <a:ext cx="12050934" cy="275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C996E55-71FC-9235-5A34-11167A3DA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5" b="3667"/>
          <a:stretch>
            <a:fillRect/>
          </a:stretch>
        </p:blipFill>
        <p:spPr>
          <a:xfrm>
            <a:off x="102869" y="48718"/>
            <a:ext cx="12157059" cy="680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30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8B43D-F0AF-8A1F-3896-E0AA61F5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B0D318-5FF4-CC00-98E4-3E4E926198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C3FD34C-0C79-EE40-71E3-1C882C4E4FAD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829634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10</Words>
  <Application>Microsoft Macintosh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3</cp:revision>
  <dcterms:created xsi:type="dcterms:W3CDTF">2026-04-10T14:43:53Z</dcterms:created>
  <dcterms:modified xsi:type="dcterms:W3CDTF">2026-09-29T19:35:18Z</dcterms:modified>
</cp:coreProperties>
</file>