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0" r:id="rId3"/>
    <p:sldId id="301" r:id="rId4"/>
    <p:sldId id="302" r:id="rId5"/>
    <p:sldId id="308" r:id="rId6"/>
    <p:sldId id="309" r:id="rId7"/>
    <p:sldId id="303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EB"/>
    <a:srgbClr val="EEF1F7"/>
    <a:srgbClr val="E8F8F5"/>
    <a:srgbClr val="E6F7FC"/>
    <a:srgbClr val="009FD2"/>
    <a:srgbClr val="F7EEE7"/>
    <a:srgbClr val="FFD8C7"/>
    <a:srgbClr val="D4DCEB"/>
    <a:srgbClr val="B8F0E8"/>
    <a:srgbClr val="B7E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562197-FA3B-4BF9-AC0D-82D69800180A}" v="47" dt="2026-06-04T12:19:18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73" autoAdjust="0"/>
    <p:restoredTop sz="94590"/>
  </p:normalViewPr>
  <p:slideViewPr>
    <p:cSldViewPr snapToGrid="0">
      <p:cViewPr varScale="1">
        <p:scale>
          <a:sx n="86" d="100"/>
          <a:sy n="86" d="100"/>
        </p:scale>
        <p:origin x="3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pVOBb0kFgc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E715CDD-BC3A-61F6-FCBE-BC405AC2E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2D1AF45-2B5B-7818-A528-3EFF7448DDFC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B2634F-5BBE-389A-1FE5-3D82E2C00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4B6EF5-1721-8888-DC1D-84FC174BF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146F168-7D2D-7662-CE12-301109B48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BC4CC547-83B2-9094-9396-A734E7E8B04B}"/>
              </a:ext>
            </a:extLst>
          </p:cNvPr>
          <p:cNvSpPr txBox="1"/>
          <p:nvPr/>
        </p:nvSpPr>
        <p:spPr>
          <a:xfrm>
            <a:off x="1151819" y="4861659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353417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C0F24-F02F-D5D5-DB69-89B0C0581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E9CC25D-2AB1-D3AF-1F0B-823C26749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07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E4847-F945-97E9-BDC6-C9995BA54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Onlinemedier 3" descr="Part 31 Jesus Storybook Bible: A New Way to See">
            <a:hlinkClick r:id="" action="ppaction://media"/>
            <a:extLst>
              <a:ext uri="{FF2B5EF4-FFF2-40B4-BE49-F238E27FC236}">
                <a16:creationId xmlns:a16="http://schemas.microsoft.com/office/drawing/2014/main" id="{975FE43E-D612-F7AC-46DB-9F42FA2940C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37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0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A79E6E4-6C39-19F1-E0F4-2E9B9F3B7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8" b="3470"/>
          <a:stretch>
            <a:fillRect/>
          </a:stretch>
        </p:blipFill>
        <p:spPr>
          <a:xfrm>
            <a:off x="66316" y="1"/>
            <a:ext cx="12059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32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D9C3B7D-35B3-B9CD-D1E0-A4985CF69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22" r="6980"/>
          <a:stretch>
            <a:fillRect/>
          </a:stretch>
        </p:blipFill>
        <p:spPr>
          <a:xfrm>
            <a:off x="1166355" y="0"/>
            <a:ext cx="10719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4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8BB9D-C404-4B53-222B-CFA943053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3FDE58-3579-51D9-33DD-F233C4EA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66AE343-7BA5-94AF-5D0B-A51A1067C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F1DE11C-1196-5E7E-0E6D-1F3E24E84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EFB4BB0-B04D-677A-742D-D58CAED8D242}"/>
              </a:ext>
            </a:extLst>
          </p:cNvPr>
          <p:cNvSpPr txBox="1"/>
          <p:nvPr/>
        </p:nvSpPr>
        <p:spPr>
          <a:xfrm>
            <a:off x="1151819" y="4861659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117121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26</Words>
  <Application>Microsoft Macintosh PowerPoint</Application>
  <PresentationFormat>Widescreen</PresentationFormat>
  <Paragraphs>3</Paragraphs>
  <Slides>7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8</cp:revision>
  <dcterms:created xsi:type="dcterms:W3CDTF">2026-04-10T14:43:53Z</dcterms:created>
  <dcterms:modified xsi:type="dcterms:W3CDTF">2026-09-29T12:33:23Z</dcterms:modified>
</cp:coreProperties>
</file>