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77" r:id="rId3"/>
    <p:sldId id="278" r:id="rId4"/>
    <p:sldId id="284" r:id="rId5"/>
    <p:sldId id="285" r:id="rId6"/>
    <p:sldId id="279" r:id="rId7"/>
    <p:sldId id="280" r:id="rId8"/>
    <p:sldId id="281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3EB"/>
    <a:srgbClr val="EEF1F7"/>
    <a:srgbClr val="E8F8F5"/>
    <a:srgbClr val="E6F7FC"/>
    <a:srgbClr val="009FD2"/>
    <a:srgbClr val="F7EEE7"/>
    <a:srgbClr val="FFD8C7"/>
    <a:srgbClr val="D4DCEB"/>
    <a:srgbClr val="B8F0E8"/>
    <a:srgbClr val="B7E8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562197-FA3B-4BF9-AC0D-82D69800180A}" v="47" dt="2026-06-04T12:19:18.7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469" autoAdjust="0"/>
    <p:restoredTop sz="94496"/>
  </p:normalViewPr>
  <p:slideViewPr>
    <p:cSldViewPr snapToGrid="0">
      <p:cViewPr varScale="1">
        <p:scale>
          <a:sx n="66" d="100"/>
          <a:sy n="66" d="100"/>
        </p:scale>
        <p:origin x="192" y="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15542F-C62E-F016-E6B8-B843B41BC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914E840-FCDD-91F4-B042-F105EDA01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8085C1-D7F3-64EA-B6D3-91AD039E3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4F20D6-AC3C-3946-A025-C420493A8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1C2F3A-B5BB-8095-B40E-E14FCA074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6826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DCB896-5C7D-5121-A3E6-2457411D0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87C4C7-9087-51D8-C4C7-B70AC852F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83347A-0122-3D0E-B394-E05D5DCD4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C2B44A3-D057-6A2D-4C6F-26A6A57C5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0150F6-A744-A70A-EB3F-1E558A5D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1175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7D713-946F-5A82-999F-69C6E7179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FA59DC3-197D-066A-A776-31FB4AB21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C5D101-2F3B-B523-6A7C-1B8CEC357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ADEA517-02A1-9747-A6DB-06EE0236D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35DD0A5-3CA9-FD9E-C1DD-9DE0A3A7B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503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0929D-95F1-6B80-AFA7-190D35B17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F6CDB5-DEF5-F41A-A43C-6577EF1A8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FD488EE-3F9B-A389-3C30-04664D214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D947FF2-79F6-645E-B8D7-FB5D2EA4A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5718677-BBA8-66A1-4B2E-88C399F0B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63CC90D-D6F9-A65A-E6DD-5CFBB651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5028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AD68B4-DA39-23C8-8E3C-31DFEEE72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2E725DB-2490-61BF-E727-998558C9F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8EFA765-2788-CFCC-3804-C2BA99130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D7210CF-2388-7F8E-ED6E-4D0789C88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3332438-4F6B-1445-6CFF-4FB5AE6353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86973DE-3C21-977A-7901-4F05DEE7F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D6CCB07-5932-27FA-9D3A-D095729B4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560A746-D5E7-B48F-3596-E4D695833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0087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9C2AB8-C92F-54C1-2DF6-4FBE9AB9C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144260D-856D-BEF0-3523-F81B28D3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7B5EA5D-894D-E91B-C1F0-56FF5B4EC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4F60CD3-63AA-83C8-6CBE-0311D8FC9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6378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E6B1711-0F5C-74B3-F9F9-CB25EF406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C7C044D-1827-2FD6-B4AA-E461CDE2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C958407-EC1B-B3E9-E8FD-65D95D556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965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24EBDB-5964-3E80-9F0A-5871030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1446D7-47B7-1353-EEAD-1B981E44D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AEF60B-C700-BC16-D4D6-8E06EFC72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6C5F9D8-E3D5-B540-F89F-6A141AD2B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F509046-6947-21A2-6380-1730B0222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B8A5E5D-D74F-BCBE-B15B-24F22B1C0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122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731CCC-596C-327D-B7B3-92452A373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01C304C-5D50-B7DC-C263-E48B0702E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A61C626-50D0-DF0A-3A11-215CBA8E6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AA29BA8-631A-58BD-F682-513ABB022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2369556-B7A5-2098-4D3C-1EAA3B800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6EED91-DF6E-5EC4-242A-3BEBF0E5E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757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FFC67E-AAF9-3DD3-5F6C-99259BA4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5A45895-7DF0-5348-3AA6-0E92264BF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4754BE-4419-1458-C3B3-0AE27A18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51FD27-98E9-FCE4-8B50-2D7FA77CF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C6D7B4-ED55-D21D-5461-63524B97A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465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55C5FA3-C96C-1358-F1ED-3AE8BDF075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E5B27C5-A0D4-E2B9-F9B9-77860D4CA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E7E543-AC26-AB54-84F4-A863D86E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B38B95E-4A37-457B-CB0D-353E3F0F1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5CF6DA-59B4-B6B1-DFCE-B163B9217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489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FD309F6-9D61-695C-3517-41723E581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9636E57-A01A-9487-0087-172257C99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42965EF-61BB-69F2-DCA0-5C2DF89CFD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B0B880-58F3-2D31-5A81-F96A49EB82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C56E15F-A578-91BD-4565-ECE8F8EC05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4017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5F901-7FC4-A7AA-1297-2D484400E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7360D9-DD4A-E4AB-B812-7F04A3B89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7B48F12-A4C5-62CF-CBBD-8A9B240EC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07ACF88-FFFD-9EF5-E112-CA2819803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" r="18"/>
          <a:stretch/>
        </p:blipFill>
        <p:spPr>
          <a:xfrm>
            <a:off x="0" y="0"/>
            <a:ext cx="12187532" cy="6858000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C6BAFB8B-448C-10A2-8C91-1A37A4F9F25C}"/>
              </a:ext>
            </a:extLst>
          </p:cNvPr>
          <p:cNvSpPr txBox="1"/>
          <p:nvPr/>
        </p:nvSpPr>
        <p:spPr>
          <a:xfrm>
            <a:off x="1151819" y="4861659"/>
            <a:ext cx="98838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5000" dirty="0">
                <a:solidFill>
                  <a:schemeClr val="bg1"/>
                </a:solidFill>
                <a:latin typeface="Fredoka" pitchFamily="2" charset="-79"/>
                <a:cs typeface="Fredoka" pitchFamily="2" charset="-79"/>
              </a:rPr>
              <a:t>Bibelen er skrevet af mennesker og kommer fra Guds hjerte.</a:t>
            </a:r>
          </a:p>
        </p:txBody>
      </p:sp>
    </p:spTree>
    <p:extLst>
      <p:ext uri="{BB962C8B-B14F-4D97-AF65-F5344CB8AC3E}">
        <p14:creationId xmlns:p14="http://schemas.microsoft.com/office/powerpoint/2010/main" val="95139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F8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A7582D-EA37-70C1-6C4E-7BCD14307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BE715CDD-BC3A-61F6-FCBE-BC405AC2E9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82747" y="294100"/>
            <a:ext cx="7026505" cy="4971583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C2D1AF45-2B5B-7818-A528-3EFF7448DDFC}"/>
              </a:ext>
            </a:extLst>
          </p:cNvPr>
          <p:cNvSpPr txBox="1"/>
          <p:nvPr/>
        </p:nvSpPr>
        <p:spPr>
          <a:xfrm>
            <a:off x="2762051" y="5339255"/>
            <a:ext cx="70265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5400" i="0" u="none" strike="noStrike" baseline="0" dirty="0">
                <a:solidFill>
                  <a:schemeClr val="bg1"/>
                </a:solidFill>
                <a:latin typeface="Fredoka" pitchFamily="2" charset="-79"/>
              </a:rPr>
              <a:t>Bibelen er et bibliotek</a:t>
            </a:r>
            <a:endParaRPr lang="da-DK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791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92371DC0-AD96-739C-FA57-CDD2A178C7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261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1B1CED-24CB-5797-662A-A9A0B5C40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8530AD1-E761-0FF2-29FC-A2C96503F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EB9F4A8-4DBF-EAC7-EA4F-EC6135417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88" b="3470"/>
          <a:stretch>
            <a:fillRect/>
          </a:stretch>
        </p:blipFill>
        <p:spPr>
          <a:xfrm>
            <a:off x="66316" y="1"/>
            <a:ext cx="120593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400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82CBE50A-20CA-320A-F444-181A2AE1D4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6"/>
          <a:stretch>
            <a:fillRect/>
          </a:stretch>
        </p:blipFill>
        <p:spPr>
          <a:xfrm>
            <a:off x="178003" y="-34038"/>
            <a:ext cx="11268619" cy="689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15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F8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E7081F-B16B-4111-FC58-74C8CC82D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C8999222-DB53-A059-0A82-E2020653AE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82747" y="294100"/>
            <a:ext cx="7026505" cy="4971583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E083B586-C635-4A17-6B29-95FED9A69460}"/>
              </a:ext>
            </a:extLst>
          </p:cNvPr>
          <p:cNvSpPr txBox="1"/>
          <p:nvPr/>
        </p:nvSpPr>
        <p:spPr>
          <a:xfrm>
            <a:off x="2762051" y="5339255"/>
            <a:ext cx="70265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5400" i="0" u="none" strike="noStrike" baseline="0" dirty="0">
                <a:solidFill>
                  <a:schemeClr val="bg1"/>
                </a:solidFill>
                <a:latin typeface="Fredoka" pitchFamily="2" charset="-79"/>
              </a:rPr>
              <a:t>Bibelen er et bibliotek</a:t>
            </a:r>
            <a:endParaRPr lang="da-DK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889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B2634F-5BBE-389A-1FE5-3D82E2C00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44B6EF5-1721-8888-DC1D-84FC174BF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0146F168-7D2D-7662-CE12-301109B48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" r="18"/>
          <a:stretch/>
        </p:blipFill>
        <p:spPr>
          <a:xfrm>
            <a:off x="0" y="0"/>
            <a:ext cx="12187532" cy="6858000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BC4CC547-83B2-9094-9396-A734E7E8B04B}"/>
              </a:ext>
            </a:extLst>
          </p:cNvPr>
          <p:cNvSpPr txBox="1"/>
          <p:nvPr/>
        </p:nvSpPr>
        <p:spPr>
          <a:xfrm>
            <a:off x="1151819" y="4861659"/>
            <a:ext cx="98838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5000" dirty="0">
                <a:solidFill>
                  <a:schemeClr val="bg1"/>
                </a:solidFill>
                <a:latin typeface="Fredoka" pitchFamily="2" charset="-79"/>
                <a:cs typeface="Fredoka" pitchFamily="2" charset="-79"/>
              </a:rPr>
              <a:t>Bibelen er skrevet af mennesker og kommer fra Guds hjerte.</a:t>
            </a:r>
          </a:p>
        </p:txBody>
      </p:sp>
    </p:spTree>
    <p:extLst>
      <p:ext uri="{BB962C8B-B14F-4D97-AF65-F5344CB8AC3E}">
        <p14:creationId xmlns:p14="http://schemas.microsoft.com/office/powerpoint/2010/main" val="3534172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849745B0-109C-E0B6-19A2-30BE6CAAF4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097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30</Words>
  <Application>Microsoft Macintosh PowerPoint</Application>
  <PresentationFormat>Widescreen</PresentationFormat>
  <Paragraphs>4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Fredoka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Kathrine Jul Chercka</dc:creator>
  <cp:lastModifiedBy>Kathrine Jul Chercka</cp:lastModifiedBy>
  <cp:revision>8</cp:revision>
  <dcterms:created xsi:type="dcterms:W3CDTF">2026-04-10T14:43:53Z</dcterms:created>
  <dcterms:modified xsi:type="dcterms:W3CDTF">2026-09-29T10:30:12Z</dcterms:modified>
</cp:coreProperties>
</file>