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08" r:id="rId3"/>
    <p:sldId id="296" r:id="rId4"/>
    <p:sldId id="295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6C40"/>
    <a:srgbClr val="EEF8F3"/>
    <a:srgbClr val="F3FAF6"/>
    <a:srgbClr val="FFFAEF"/>
    <a:srgbClr val="FFF9E8"/>
    <a:srgbClr val="FFF3D6"/>
    <a:srgbClr val="F9F4EC"/>
    <a:srgbClr val="E4F3EA"/>
    <a:srgbClr val="FFF3EB"/>
    <a:srgbClr val="EEF1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16" autoAdjust="0"/>
    <p:restoredTop sz="94683"/>
  </p:normalViewPr>
  <p:slideViewPr>
    <p:cSldViewPr snapToGrid="0">
      <p:cViewPr varScale="1">
        <p:scale>
          <a:sx n="76" d="100"/>
          <a:sy n="76" d="100"/>
        </p:scale>
        <p:origin x="21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581C8C-8698-DD61-8548-F55E0FA2C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B2608B3-E3C0-14B1-FB55-CF7FB8F2D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2918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A79E6E4-6C39-19F1-E0F4-2E9B9F3B7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0" t="20110" r="550" b="14352"/>
          <a:stretch>
            <a:fillRect/>
          </a:stretch>
        </p:blipFill>
        <p:spPr>
          <a:xfrm>
            <a:off x="0" y="635301"/>
            <a:ext cx="12059368" cy="558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3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2A68EAC-94F7-D9AD-1C9F-EB0103186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41"/>
          <a:stretch>
            <a:fillRect/>
          </a:stretch>
        </p:blipFill>
        <p:spPr>
          <a:xfrm>
            <a:off x="336362" y="0"/>
            <a:ext cx="11142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29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B7152-7189-E85E-B280-301606C59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7C4D854-A6ED-3169-6B19-048EF5F21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/>
        </p:blipFill>
        <p:spPr>
          <a:xfrm>
            <a:off x="0" y="0"/>
            <a:ext cx="12187532" cy="6858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CA046AFC-BE27-724F-5499-3D8991202D6A}"/>
              </a:ext>
            </a:extLst>
          </p:cNvPr>
          <p:cNvSpPr txBox="1"/>
          <p:nvPr/>
        </p:nvSpPr>
        <p:spPr>
          <a:xfrm>
            <a:off x="1154053" y="5014452"/>
            <a:ext cx="98838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Fredoka" pitchFamily="2" charset="-79"/>
                <a:cs typeface="Fredoka" pitchFamily="2" charset="-79"/>
              </a:rPr>
              <a:t>Bibelen er skrevet af mennesker og kommer fra Guds hjerte.</a:t>
            </a:r>
          </a:p>
        </p:txBody>
      </p:sp>
    </p:spTree>
    <p:extLst>
      <p:ext uri="{BB962C8B-B14F-4D97-AF65-F5344CB8AC3E}">
        <p14:creationId xmlns:p14="http://schemas.microsoft.com/office/powerpoint/2010/main" val="3874890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11</Words>
  <Application>Microsoft Macintosh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12</cp:revision>
  <dcterms:created xsi:type="dcterms:W3CDTF">2026-04-10T14:43:53Z</dcterms:created>
  <dcterms:modified xsi:type="dcterms:W3CDTF">2026-09-29T20:09:54Z</dcterms:modified>
</cp:coreProperties>
</file>