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76" r:id="rId6"/>
    <p:sldId id="278" r:id="rId7"/>
    <p:sldId id="277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5981CA-B24B-40E8-BEBD-4343DAF0FE77}" v="6" dt="2026-04-14T10:33:51.4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83"/>
  </p:normalViewPr>
  <p:slideViewPr>
    <p:cSldViewPr snapToGrid="0">
      <p:cViewPr varScale="1">
        <p:scale>
          <a:sx n="86" d="100"/>
          <a:sy n="86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ine Jul Chercka" userId="3e9e5c3fcf753ca4" providerId="LiveId" clId="{EDEB9F43-C0FC-4C23-A4B9-2638D94194A5}"/>
    <pc:docChg chg="undo custSel addSld modSld">
      <pc:chgData name="Kathrine Jul Chercka" userId="3e9e5c3fcf753ca4" providerId="LiveId" clId="{EDEB9F43-C0FC-4C23-A4B9-2638D94194A5}" dt="2026-04-14T10:34:01.402" v="58" actId="1076"/>
      <pc:docMkLst>
        <pc:docMk/>
      </pc:docMkLst>
      <pc:sldChg chg="modSp mod">
        <pc:chgData name="Kathrine Jul Chercka" userId="3e9e5c3fcf753ca4" providerId="LiveId" clId="{EDEB9F43-C0FC-4C23-A4B9-2638D94194A5}" dt="2026-04-14T08:22:59.671" v="11" actId="14100"/>
        <pc:sldMkLst>
          <pc:docMk/>
          <pc:sldMk cId="1425051528" sldId="266"/>
        </pc:sldMkLst>
        <pc:picChg chg="mod">
          <ac:chgData name="Kathrine Jul Chercka" userId="3e9e5c3fcf753ca4" providerId="LiveId" clId="{EDEB9F43-C0FC-4C23-A4B9-2638D94194A5}" dt="2026-04-14T08:22:59.671" v="11" actId="14100"/>
          <ac:picMkLst>
            <pc:docMk/>
            <pc:sldMk cId="1425051528" sldId="266"/>
            <ac:picMk id="3" creationId="{BB15A789-168B-F79C-957B-741764F7BD64}"/>
          </ac:picMkLst>
        </pc:picChg>
      </pc:sldChg>
      <pc:sldChg chg="modSp mod">
        <pc:chgData name="Kathrine Jul Chercka" userId="3e9e5c3fcf753ca4" providerId="LiveId" clId="{EDEB9F43-C0FC-4C23-A4B9-2638D94194A5}" dt="2026-04-14T08:22:31.310" v="7" actId="14100"/>
        <pc:sldMkLst>
          <pc:docMk/>
          <pc:sldMk cId="1191382768" sldId="272"/>
        </pc:sldMkLst>
        <pc:picChg chg="mod modCrop">
          <ac:chgData name="Kathrine Jul Chercka" userId="3e9e5c3fcf753ca4" providerId="LiveId" clId="{EDEB9F43-C0FC-4C23-A4B9-2638D94194A5}" dt="2026-04-14T08:22:31.310" v="7" actId="14100"/>
          <ac:picMkLst>
            <pc:docMk/>
            <pc:sldMk cId="1191382768" sldId="272"/>
            <ac:picMk id="3" creationId="{5179376B-ECFC-66BD-A215-E5187F35493C}"/>
          </ac:picMkLst>
        </pc:picChg>
      </pc:sldChg>
      <pc:sldChg chg="delSp modSp add mod">
        <pc:chgData name="Kathrine Jul Chercka" userId="3e9e5c3fcf753ca4" providerId="LiveId" clId="{EDEB9F43-C0FC-4C23-A4B9-2638D94194A5}" dt="2026-04-14T09:47:02.751" v="20" actId="478"/>
        <pc:sldMkLst>
          <pc:docMk/>
          <pc:sldMk cId="2643544712" sldId="275"/>
        </pc:sldMkLst>
        <pc:spChg chg="del">
          <ac:chgData name="Kathrine Jul Chercka" userId="3e9e5c3fcf753ca4" providerId="LiveId" clId="{EDEB9F43-C0FC-4C23-A4B9-2638D94194A5}" dt="2026-04-14T09:47:02.751" v="20" actId="478"/>
          <ac:spMkLst>
            <pc:docMk/>
            <pc:sldMk cId="2643544712" sldId="275"/>
            <ac:spMk id="7" creationId="{E3752FFD-EC82-2FE9-EFE2-6BF6D2097A0A}"/>
          </ac:spMkLst>
        </pc:spChg>
        <pc:picChg chg="mod modCrop">
          <ac:chgData name="Kathrine Jul Chercka" userId="3e9e5c3fcf753ca4" providerId="LiveId" clId="{EDEB9F43-C0FC-4C23-A4B9-2638D94194A5}" dt="2026-04-14T09:46:58.110" v="19" actId="14100"/>
          <ac:picMkLst>
            <pc:docMk/>
            <pc:sldMk cId="2643544712" sldId="275"/>
            <ac:picMk id="3" creationId="{E77DB58D-7219-9091-25D8-F1488CAEE096}"/>
          </ac:picMkLst>
        </pc:picChg>
      </pc:sldChg>
      <pc:sldChg chg="add">
        <pc:chgData name="Kathrine Jul Chercka" userId="3e9e5c3fcf753ca4" providerId="LiveId" clId="{EDEB9F43-C0FC-4C23-A4B9-2638D94194A5}" dt="2026-04-14T09:46:17.189" v="13" actId="2890"/>
        <pc:sldMkLst>
          <pc:docMk/>
          <pc:sldMk cId="4039295640" sldId="276"/>
        </pc:sldMkLst>
      </pc:sldChg>
      <pc:sldChg chg="add">
        <pc:chgData name="Kathrine Jul Chercka" userId="3e9e5c3fcf753ca4" providerId="LiveId" clId="{EDEB9F43-C0FC-4C23-A4B9-2638D94194A5}" dt="2026-04-14T09:59:11.454" v="21"/>
        <pc:sldMkLst>
          <pc:docMk/>
          <pc:sldMk cId="2808974347" sldId="277"/>
        </pc:sldMkLst>
      </pc:sldChg>
      <pc:sldChg chg="addSp delSp modSp new mod">
        <pc:chgData name="Kathrine Jul Chercka" userId="3e9e5c3fcf753ca4" providerId="LiveId" clId="{EDEB9F43-C0FC-4C23-A4B9-2638D94194A5}" dt="2026-04-14T10:34:01.402" v="58" actId="1076"/>
        <pc:sldMkLst>
          <pc:docMk/>
          <pc:sldMk cId="1708662528" sldId="278"/>
        </pc:sldMkLst>
        <pc:picChg chg="add del mod modCrop">
          <ac:chgData name="Kathrine Jul Chercka" userId="3e9e5c3fcf753ca4" providerId="LiveId" clId="{EDEB9F43-C0FC-4C23-A4B9-2638D94194A5}" dt="2026-04-14T10:09:37.230" v="32" actId="478"/>
          <ac:picMkLst>
            <pc:docMk/>
            <pc:sldMk cId="1708662528" sldId="278"/>
            <ac:picMk id="3" creationId="{28617FB0-40A0-97DC-EEC0-DEA09A425545}"/>
          </ac:picMkLst>
        </pc:picChg>
        <pc:picChg chg="add del mod">
          <ac:chgData name="Kathrine Jul Chercka" userId="3e9e5c3fcf753ca4" providerId="LiveId" clId="{EDEB9F43-C0FC-4C23-A4B9-2638D94194A5}" dt="2026-04-14T10:10:09.531" v="42" actId="931"/>
          <ac:picMkLst>
            <pc:docMk/>
            <pc:sldMk cId="1708662528" sldId="278"/>
            <ac:picMk id="5" creationId="{09047441-7EEB-EFE9-4FE0-7842C2C07AD7}"/>
          </ac:picMkLst>
        </pc:picChg>
        <pc:picChg chg="add mod modCrop">
          <ac:chgData name="Kathrine Jul Chercka" userId="3e9e5c3fcf753ca4" providerId="LiveId" clId="{EDEB9F43-C0FC-4C23-A4B9-2638D94194A5}" dt="2026-04-14T10:34:01.402" v="58" actId="1076"/>
          <ac:picMkLst>
            <pc:docMk/>
            <pc:sldMk cId="1708662528" sldId="278"/>
            <ac:picMk id="7" creationId="{F9832F7B-445F-0A85-DD5E-6CC88F26C9E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5542F-C62E-F016-E6B8-B843B41BC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14E840-FCDD-91F4-B042-F105EDA01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8085C1-D7F3-64EA-B6D3-91AD039E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4F20D6-AC3C-3946-A025-C420493A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1C2F3A-B5BB-8095-B40E-E14FCA07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682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CB896-5C7D-5121-A3E6-2457411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87C4C7-9087-51D8-C4C7-B70AC852F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83347A-0122-3D0E-B394-E05D5DCD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2B44A3-D057-6A2D-4C6F-26A6A57C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150F6-A744-A70A-EB3F-1E558A5D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117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7D713-946F-5A82-999F-69C6E717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A59DC3-197D-066A-A776-31FB4AB2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C5D101-2F3B-B523-6A7C-1B8CEC35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DEA517-02A1-9747-A6DB-06EE0236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5DD0A5-3CA9-FD9E-C1DD-9DE0A3A7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0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0929D-95F1-6B80-AFA7-190D35B1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F6CDB5-DEF5-F41A-A43C-6577EF1A8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D488EE-3F9B-A389-3C30-04664D214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947FF2-79F6-645E-B8D7-FB5D2EA4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718677-BBA8-66A1-4B2E-88C399F0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3CC90D-D6F9-A65A-E6DD-5CFBB651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02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D68B4-DA39-23C8-8E3C-31DFEEE7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E725DB-2490-61BF-E727-998558C9F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8EFA765-2788-CFCC-3804-C2BA99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7210CF-2388-7F8E-ED6E-4D0789C88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332438-4F6B-1445-6CFF-4FB5AE635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86973DE-3C21-977A-7901-4F05DEE7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D6CCB07-5932-27FA-9D3A-D095729B4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560A746-D5E7-B48F-3596-E4D69583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08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C2AB8-C92F-54C1-2DF6-4FBE9AB9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44260D-856D-BEF0-3523-F81B28D3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7B5EA5D-894D-E91B-C1F0-56FF5B4E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F60CD3-63AA-83C8-6CBE-0311D8FC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7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6B1711-0F5C-74B3-F9F9-CB25EF40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C7C044D-1827-2FD6-B4AA-E461CDE2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958407-EC1B-B3E9-E8FD-65D95D55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6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4EBDB-5964-3E80-9F0A-5871030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1446D7-47B7-1353-EEAD-1B981E44D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AEF60B-C700-BC16-D4D6-8E06EFC72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C5F9D8-E3D5-B540-F89F-6A141AD2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509046-6947-21A2-6380-1730B022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8A5E5D-D74F-BCBE-B15B-24F22B1C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2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31CCC-596C-327D-B7B3-92452A37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01C304C-5D50-B7DC-C263-E48B0702E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61C626-50D0-DF0A-3A11-215CBA8E6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A29BA8-631A-58BD-F682-513ABB02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69556-B7A5-2098-4D3C-1EAA3B80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6EED91-DF6E-5EC4-242A-3BEBF0E5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75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C67E-AAF9-3DD3-5F6C-99259BA4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A45895-7DF0-5348-3AA6-0E92264BF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754BE-4419-1458-C3B3-0AE27A18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51FD27-98E9-FCE4-8B50-2D7FA77C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C6D7B4-ED55-D21D-5461-63524B97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46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55C5FA3-C96C-1358-F1ED-3AE8BDF07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E5B27C5-A0D4-E2B9-F9B9-77860D4CA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7E543-AC26-AB54-84F4-A863D86E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38B95E-4A37-457B-CB0D-353E3F0F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5CF6DA-59B4-B6B1-DFCE-B163B921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48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D309F6-9D61-695C-3517-41723E58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636E57-A01A-9487-0087-172257C99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965EF-61BB-69F2-DCA0-5C2DF89CF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B0B880-58F3-2D31-5A81-F96A49EB8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56E15F-A578-91BD-4565-ECE8F8EC0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1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C14FF4-C544-8F5C-DA89-0BAF17D9A9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110DC12-36E8-4C87-3242-264C4BDF19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819512F-CEE7-4C64-EA84-AF01AF4F5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4" b="4225"/>
          <a:stretch>
            <a:fillRect/>
          </a:stretch>
        </p:blipFill>
        <p:spPr>
          <a:xfrm>
            <a:off x="548387" y="91440"/>
            <a:ext cx="11247216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412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696C29-BBE7-0168-2C3F-C8F039B7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CAE9B06-703A-2336-3727-440730A95C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" b="3874"/>
          <a:stretch>
            <a:fillRect/>
          </a:stretch>
        </p:blipFill>
        <p:spPr>
          <a:xfrm>
            <a:off x="838201" y="80010"/>
            <a:ext cx="10515599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98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B51D74C-1223-37BA-B60C-EFD548CCE6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4158EBE2-AA7C-5BB8-D00B-80E639B7CDE4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239867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3E95B-8C2D-A4C7-ED48-C2337B3D6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77DB58D-7219-9091-25D8-F1488CAEE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00" b="24000"/>
          <a:stretch>
            <a:fillRect/>
          </a:stretch>
        </p:blipFill>
        <p:spPr>
          <a:xfrm>
            <a:off x="0" y="0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44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5E3D0-C14A-712C-9774-30EE72496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5DBE66B-7321-7F6D-4F0E-66278EFE1B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76FB25C9-F35E-3A4E-96EA-15F89B70B31B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4039295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F9832F7B-445F-0A85-DD5E-6CC88F26C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3" b="21833"/>
          <a:stretch/>
        </p:blipFill>
        <p:spPr>
          <a:xfrm>
            <a:off x="-214172" y="0"/>
            <a:ext cx="12620343" cy="710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662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3F871-FCB0-4219-DFBE-0B54B72BD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26C9701-6085-DD22-C3E4-9B7D495FA8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BC79EF87-CC6B-5D9B-BDD5-EC1BAE76EF38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2808974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15</Words>
  <Application>Microsoft Macintosh PowerPoint</Application>
  <PresentationFormat>Widescreen</PresentationFormat>
  <Paragraphs>3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Fredoka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Jul Chercka</dc:creator>
  <cp:lastModifiedBy>Kathrine Jul Chercka</cp:lastModifiedBy>
  <cp:revision>2</cp:revision>
  <dcterms:created xsi:type="dcterms:W3CDTF">2026-04-10T14:43:53Z</dcterms:created>
  <dcterms:modified xsi:type="dcterms:W3CDTF">2026-09-29T19:23:51Z</dcterms:modified>
</cp:coreProperties>
</file>